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.xml" ContentType="application/vnd.openxmlformats-officedocument.presentationml.notesSlide+xml"/>
  <Override PartName="/ppt/ink/ink16.xml" ContentType="application/inkml+xml"/>
  <Override PartName="/ppt/notesSlides/notesSlide3.xml" ContentType="application/vnd.openxmlformats-officedocument.presentationml.notesSlide+xml"/>
  <Override PartName="/ppt/ink/ink17.xml" ContentType="application/inkml+xml"/>
  <Override PartName="/ppt/notesSlides/notesSlide4.xml" ContentType="application/vnd.openxmlformats-officedocument.presentationml.notesSlide+xml"/>
  <Override PartName="/ppt/ink/ink18.xml" ContentType="application/inkml+xml"/>
  <Override PartName="/ppt/notesSlides/notesSlide5.xml" ContentType="application/vnd.openxmlformats-officedocument.presentationml.notesSlide+xml"/>
  <Override PartName="/ppt/ink/ink19.xml" ContentType="application/inkml+xml"/>
  <Override PartName="/ppt/notesSlides/notesSlide6.xml" ContentType="application/vnd.openxmlformats-officedocument.presentationml.notesSlide+xml"/>
  <Override PartName="/ppt/ink/ink20.xml" ContentType="application/inkml+xml"/>
  <Override PartName="/ppt/notesSlides/notesSlide7.xml" ContentType="application/vnd.openxmlformats-officedocument.presentationml.notesSlide+xml"/>
  <Override PartName="/ppt/ink/ink21.xml" ContentType="application/inkml+xml"/>
  <Override PartName="/ppt/notesSlides/notesSlide8.xml" ContentType="application/vnd.openxmlformats-officedocument.presentationml.notesSlide+xml"/>
  <Override PartName="/ppt/ink/ink22.xml" ContentType="application/inkml+xml"/>
  <Override PartName="/ppt/notesSlides/notesSlide9.xml" ContentType="application/vnd.openxmlformats-officedocument.presentationml.notesSlide+xml"/>
  <Override PartName="/ppt/ink/ink23.xml" ContentType="application/inkml+xml"/>
  <Override PartName="/ppt/notesSlides/notesSlide10.xml" ContentType="application/vnd.openxmlformats-officedocument.presentationml.notesSlide+xml"/>
  <Override PartName="/ppt/ink/ink24.xml" ContentType="application/inkml+xml"/>
  <Override PartName="/ppt/notesSlides/notesSlide11.xml" ContentType="application/vnd.openxmlformats-officedocument.presentationml.notesSlide+xml"/>
  <Override PartName="/ppt/ink/ink25.xml" ContentType="application/inkml+xml"/>
  <Override PartName="/ppt/notesSlides/notesSlide12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1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4.xml" ContentType="application/vnd.openxmlformats-officedocument.presentationml.notesSlide+xml"/>
  <Override PartName="/ppt/ink/ink34.xml" ContentType="application/inkml+xml"/>
  <Override PartName="/ppt/notesSlides/notesSlide15.xml" ContentType="application/vnd.openxmlformats-officedocument.presentationml.notesSlide+xml"/>
  <Override PartName="/ppt/ink/ink35.xml" ContentType="application/inkml+xml"/>
  <Override PartName="/ppt/notesSlides/notesSlide16.xml" ContentType="application/vnd.openxmlformats-officedocument.presentationml.notesSlide+xml"/>
  <Override PartName="/ppt/ink/ink36.xml" ContentType="application/inkml+xml"/>
  <Override PartName="/ppt/notesSlides/notesSlide17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8.xml" ContentType="application/vnd.openxmlformats-officedocument.presentationml.notesSlide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853" r:id="rId2"/>
    <p:sldId id="1096" r:id="rId3"/>
    <p:sldId id="995" r:id="rId4"/>
    <p:sldId id="998" r:id="rId5"/>
    <p:sldId id="1001" r:id="rId6"/>
    <p:sldId id="1007" r:id="rId7"/>
    <p:sldId id="1008" r:id="rId8"/>
    <p:sldId id="1009" r:id="rId9"/>
    <p:sldId id="1012" r:id="rId10"/>
    <p:sldId id="1005" r:id="rId11"/>
    <p:sldId id="1056" r:id="rId12"/>
    <p:sldId id="1004" r:id="rId13"/>
    <p:sldId id="1057" r:id="rId14"/>
    <p:sldId id="1058" r:id="rId15"/>
    <p:sldId id="1060" r:id="rId16"/>
    <p:sldId id="1061" r:id="rId17"/>
    <p:sldId id="1015" r:id="rId18"/>
    <p:sldId id="856" r:id="rId19"/>
    <p:sldId id="1016" r:id="rId20"/>
    <p:sldId id="855" r:id="rId21"/>
    <p:sldId id="747" r:id="rId22"/>
    <p:sldId id="776" r:id="rId23"/>
    <p:sldId id="779" r:id="rId24"/>
    <p:sldId id="1063" r:id="rId25"/>
    <p:sldId id="1065" r:id="rId26"/>
    <p:sldId id="1066" r:id="rId27"/>
    <p:sldId id="1067" r:id="rId28"/>
    <p:sldId id="1068" r:id="rId29"/>
    <p:sldId id="1070" r:id="rId30"/>
    <p:sldId id="1064" r:id="rId31"/>
    <p:sldId id="1069" r:id="rId32"/>
    <p:sldId id="1072" r:id="rId33"/>
    <p:sldId id="854" r:id="rId34"/>
    <p:sldId id="941" r:id="rId35"/>
    <p:sldId id="640" r:id="rId36"/>
    <p:sldId id="1079" r:id="rId37"/>
    <p:sldId id="1080" r:id="rId38"/>
    <p:sldId id="1075" r:id="rId39"/>
    <p:sldId id="1074" r:id="rId40"/>
    <p:sldId id="780" r:id="rId41"/>
    <p:sldId id="1062" r:id="rId42"/>
    <p:sldId id="1071" r:id="rId43"/>
    <p:sldId id="684" r:id="rId44"/>
    <p:sldId id="974" r:id="rId45"/>
    <p:sldId id="1077" r:id="rId46"/>
    <p:sldId id="1078" r:id="rId47"/>
    <p:sldId id="1082" r:id="rId48"/>
    <p:sldId id="1094" r:id="rId49"/>
    <p:sldId id="1083" r:id="rId50"/>
    <p:sldId id="1085" r:id="rId51"/>
    <p:sldId id="1086" r:id="rId52"/>
    <p:sldId id="1087" r:id="rId53"/>
    <p:sldId id="1088" r:id="rId54"/>
    <p:sldId id="1039" r:id="rId55"/>
    <p:sldId id="1054" r:id="rId56"/>
    <p:sldId id="1089" r:id="rId57"/>
    <p:sldId id="1090" r:id="rId58"/>
    <p:sldId id="1092" r:id="rId59"/>
    <p:sldId id="1095" r:id="rId60"/>
    <p:sldId id="1093" r:id="rId61"/>
    <p:sldId id="587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E5D6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3"/>
    <p:restoredTop sz="85102"/>
  </p:normalViewPr>
  <p:slideViewPr>
    <p:cSldViewPr snapToGrid="0" snapToObjects="1">
      <p:cViewPr>
        <p:scale>
          <a:sx n="92" d="100"/>
          <a:sy n="92" d="100"/>
        </p:scale>
        <p:origin x="136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44:10.50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21675 5016 8573,'-11'-6'602,"3"1"-328,8 5 1765,0 0-471,46-33-1226,-30 23-107,33-24-47,-43 32-17,-3 2-65,-1-1-512,-8 11 361,-5 2 45,-11 15 6,-7 6 1,1-2 0,-3 2-840,6-7 0,0 1 792,-9 9 1,-3 3-340,5-8 0,-1 1 0,2-2-1,1-1 0,1 0 2,0-1 0,-3 2 1,5-3-1053,-11 9 1431,1 1 0,19-18 0,1-3 0</inkml:trace>
  <inkml:trace contextRef="#ctx0" brushRef="#br0" timeOffset="198">21273 5122 9315,'-6'10'196,"2"-1"98,4-9 115,0 0 11,-60 59-157,35-27-81,-13 14 0,3 2-11,20-10 39,3 9-73,11-20-36,10 7-6,2-10-95,11 3-182,34-7 92,-13-11-1798,-6-2 1,2-3 1178,19-11 52,-25 3 1,3-3 278,19-11 0,-2-2 0,0 3 0,-19 3 0,1 0 0</inkml:trace>
  <inkml:trace contextRef="#ctx0" brushRef="#br0" timeOffset="1013">23093 5397 7167,'-4'0'1988,"2"-1"1187,2 1-3228,53-24 50,-25 10-1078,8-3 0,0 0 790,0-3 109,0-3-253,-7 0 1,-1-1 429,3-6-115,-10 7 0,-3 0 195,-13 1-27,-4 3-1,-8 2 1254,-5 3-1390,-8 5-239,-38 14 241,16 8-361,7 0 1,1 3 405,-6 19 42,3 5-605,3 3 605,8 1-3,5-1-256,12-7 1,4 0-252,10 19 223,-2-23 0,5-3-1564,39 3 1851,11-31 0,-16 3 0,-3-11 0</inkml:trace>
  <inkml:trace contextRef="#ctx0" brushRef="#br0" timeOffset="1489">23749 5122 9368,'-4'39'857,"1"0"0,1 6-859,-8 12 1,-2 2-746,5-10 688,3-12 1,0-1-396,2 6-19,0-6 106,2-18 149,0-15 384,2-8-670,6-21 204,0-5 486,3-14 0,1-6 256,-4 13 1,0 0-336,3-9 1,-1 1 337,5-9-137,-6 28-126,-2 8 164,-1 6-346,-2 8-70,3 6 221,1 16-25,0 3 418,1 14-544,-4-2-126,0 1 33,-2-1-7,1-5-1,2 0 199,0-13-87,0-3-11,-1-13-291,1-7-182,2-9-65,5-10-137,5-10 273,8-7 1,2-4 437,-9 19 0,0 0-1243,12-19 0,1 3 1616,2 6 83,-4 10-522,-4 8 268,-7 12 98,-5 6 627,-2 23-610,-6 1-243,-3 10 1,-1 3-478,-1 13 326,-1-14 1,0 0-260,0 14-154,0-4-72,0-5 1204,2 0-2957,5-16 817,-1-3 1462,6-18 0,-8-1 0,1-3 0</inkml:trace>
  <inkml:trace contextRef="#ctx0" brushRef="#br0" timeOffset="1734">24532 5059 11009,'-3'-6'1498,"1"1"-1165,2 5 118,-32 46-212,20-21-239,-7 4 0,3 4-505,21 15 71,5-20-129,12 11 109,1-28-44,3-5-140,2-7 36,1-8 474,-6-11 1,-2-4 603,2-9-282,-6 6 1,-4-1 144,-8 0-68,-4 4-33,-6 4-156,-2 4-82,-7 3-1501,-17 2 361,10 6-713,-10 1 1853,17 4 0,7 0 0,2 0 0</inkml:trace>
  <inkml:trace contextRef="#ctx0" brushRef="#br0" timeOffset="1931">24956 4699 10597,'12'7'1742,"-3"-2"-757,-9-5-765,-16 83-5881,6-31 5631,2-14 0,0 7 1,1-5-6,0-3 0,1-3 345,1 1 0,1 0-568,1-1 0,0-1-123,1-1 1,1-2 304,-1 26-1301,2-24 1,0 0 1376,0 13 0,0-8 0,0-22 0</inkml:trace>
  <inkml:trace contextRef="#ctx0" brushRef="#br0" timeOffset="2101">24828 5101 6107,'-2'-9'3230,"1"1"-1164,1 8-2273,0 0-651,71-30 91,-37 16-1095,12-5 1,-1 0 352,-11 6-143,-3 0-1035,-4 2 2687,1-1 0,-16 6 0,1 1 0</inkml:trace>
  <inkml:trace contextRef="#ctx0" brushRef="#br0" timeOffset="2238">25231 5038 8629,'-2'-4'2131,"1"1"-1763,-7 33 0,1 15-214,1-8-1047,-3 10 0,2 1 806,5-11-500,1 6-1255,2-10 265,1-4 1577,1-16 0,-2-11 0,0-2 0</inkml:trace>
  <inkml:trace contextRef="#ctx0" brushRef="#br0" timeOffset="2400">25210 4826 11218,'1'5'885,"1"-1"-1664,-2-4-1564,71-14 1074,-35 8 322,1 1 0,7-2 0,-5 2 348,6 3 1,3 0-1,-32 2 1</inkml:trace>
  <inkml:trace contextRef="#ctx0" brushRef="#br0" timeOffset="2880">25675 4890 4761,'4'3'3421,"-1"0"-2496,-26 36 1,-12 12-1560,12-12 652,1-4 1,-4 6 0,6-7 916,5 0-1097,6-3 64,4-5 546,4-5-1237,20-1 1361,-6-11-320,26-11 1068,-18-10-1222,6-12-6,-10-1-39,-3-3 48,2-21-157,-7 11 3,0-6-146,-8 19 54,0 10 27,0 2 34,2 0-143,6-6 65,5 2 106,3 2 19,1 3-35,-2 8 27,0 1-28,2 2 67,0 2 46,19 16 315,-8 9-192,5 9 201,-12 14-138,-15-19-63,-1 9-54,-5-4-115,-1-16 6,0 4-5,0-20-286,1-2-1,2-2 102,2-4-9,5-5-100,24-39 671,2 4-241,-13 15 1,0 2 350,19-14-247,-21 27 37,3 1-183,-10 11-50,1 8 15,-4 4-7,2 9-13,-7 6 39,0 21-199,-4-7-434,0 13-1923,0-20 1,0-2 2482,1-2 0,1 14 0,-2-40 0</inkml:trace>
  <inkml:trace contextRef="#ctx0" brushRef="#br0" timeOffset="3054">26564 4297 11986,'2'11'1268,"0"-2"-377,-2-9-1709,-3 58-131,2-33 214,-1 10 0,3-1-1407,3-15 2142,7-4 0,-6-8 0,3-2 0</inkml:trace>
  <inkml:trace contextRef="#ctx0" brushRef="#br0" timeOffset="3184">26776 4255 11258,'7'18'761,"-11"16"1,-4 4-762,-3-1-1021,0 2 0,-1 8 0,0-4 1021,2-9 0,0-2 0,1 5 0,1-3 0,-1-7 0</inkml:trace>
  <inkml:trace contextRef="#ctx0" brushRef="#br0" timeOffset="3591">22543 4424 10575,'5'11'3181,"-1"-2"-3565,6 18 1,0 4 383,-1-2-35,3 9 0,0 0-46,-4-7-533,0-3-2329,8 2 1666,-6-15 402,5-4-550,-7-17 1425,2-14 0,-5 10 0,0-6 0</inkml:trace>
  <inkml:trace contextRef="#ctx0" brushRef="#br0" timeOffset="3699">22818 4487 8354,'10'1'2634,"-1"37"0,-6 14-2976,-6 2-1039,4 2 0,0-3 1381,-4-11 0,2-29 0,1-6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55:18.1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1482 2625 11412,'52'-12'167,"0"1"0,-1 0 0,1-1 1,0 1-1,-1 3 0,-5 1 0,11-2-540,-18 2 0,6-2 1,4-2-1,4 0 0,3-1 1,2-1-1,1 1 0,1 0 1,0 0-1,0 2 0,-3 1 494,-1 1 0,1 1 1,0 0-1,1 1 1,1 1-1,-1-1 0,1 1 1,0 0-1,0 1 1,0-1-1,0 0 0,0-1-204,-4 1 1,0 0-1,1 0 1,-1-1 0,1 1-1,0 0 1,-1 0-1,1 0 1,0 0 0,-1 0-1,1 1 1,0-1 0,-1 1 77,2 0 1,0 0 0,0 0 0,1 0 0,1 0 0,-1 0 0,-1 1 0,0-1 0,-1 1 0,-2 0-1,-1 1 1,-2-1 0,-2 1-110,16 0 1,-4 0-1,-2 1 1,-2 0-1,-1 1 1,-1-1-1,1 1-31,3 0 0,-1-1 1,-1 1-1,0 0 1,-1 0-1,-1 1-174,-3-1 0,-2 1 0,0 0 1,1 0-1,0 0 0,2 0-15,3 0 0,4 0 0,1 0 0,0 0 0,-2 0 0,-2 0 0,-6 0 109,8 1 1,-6-1 0,-2 1-1,0 0-127,2 0 1,3 0 0,-6 0 0,-12-3 351,-2-6 0,-19 6 0,-8-6 0</inkml:trace>
  <inkml:trace contextRef="#ctx0" brushRef="#br0" timeOffset="166">4974 2540 14423,'12'3'-1737,"36"-8"1,16-6 1736,-17-1 0,1-1 0,0 1 0,-3 2 0,-1 2 0,-1-1 0,-4-2 0,0 0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55:22.9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17208 5334 10790,'-29'-21'891,"5"4"-764,-7-7 1,-2-2 306,-3-3-104,-7-4 0,-3-5-1375,6-2 0,4 2 1175,13 12 0,0-1-53,-2-8 1,-2-5 0,5 4 43,7 6 0,3 0-99,-4-26 1,3-2-1182,6 23 0,4-1 1147,6-15 0,3-6 0,2 6-346,3 9 0,2 1 358,2-1 0,2-4 0,3 7-195,5 6 0,3 4 160,5 0 0,2 1 11,5-1 0,2 2-479,6-1 1,2 3 500,-13 7 0,1 0 0,1 2-1,2-1 0,1 0 1,4 0-21,5 0 1,5-1-1,0 0 1,-2 2-72,-10 3 0,-2 1 1,0 0-1,5-1 93,1 2 0,4-2 0,3 0 0,0 1 1,-2 1-1,-5 1 0,0 1 0,-3 2 1,-2 1-1,3-1-6,10-1 0,2 0 0,1 2 0,-2 2-35,-7 4 0,-1 2 0,-1 1 0,-2 2 0,0-1 0,-3 2 0,3 5 6,-2 4 0,4 4 0,0 4 1,-2 0-1,-7-1 87,-3 0 0,-5 1 0,2 5-63,7 9 1,3 7 0,-1 2 0,-8-5 11,-2 7 0,-5 0 0,-3-6 0,0 2 0,-3-2 29,-1 5 1,-3-1-30,-1-1 0,-2 3-24,-5-4 0,-2 2 0,-1-1 42,1 5 0,-3 2 44,-5 3 1,-4 4 0,-2-5 233,-2-5 0,-4-3-249,0-7 1,-1 1 0,-5-1 467,-4-2 1,-4-2 0,-2-1-451,-5 1 1,-2-1-1,-9 0 10,4-8 1,-8 1 0,-5 1-1,0-2 1,1-1 0,4-2-147,-2 2 1,3-3 0,0-2-1,-4 1 77,5-4 0,-4 0 0,-2 0 0,0-1 1,1-2-1,3-3 29,-7-2 1,3-4 0,1-2 0,2 0-1,-4 2 0,3-1 1,-6-4 9,7-3 0,-7-2 1,-3-3-1,0-1 0,4 0 1,5 0-46,-9-3 0,7-1 0,-6-5-142,9 1 1,-6-4-1,-2-3 1,0 0-1,4 0 1,6 0 93,-6-7 1,7 0-1,-2-3-39,2 3 1,-1-3 0,-1-1 0,1-5-7,5 0 1,0-4 0,0-2 0,3 1-1,2 3 44,7 6 0,2 3 0,1 0 0,-1-4 11,-3-3 1,-4-4-1,1-1 1,4 0 0,7 3-284,5-8 1,8 1 0,3 3-247,3-7 0,6 1-23,2 9 0,4-1 0,5 3 90,14-2 1,6 5 499,0 2 0,1 3 0,-10 11 0,-2 2 0,11-5 0</inkml:trace>
  <inkml:trace contextRef="#ctx0" brushRef="#br0" timeOffset="6172">5249 8340 3254,'-46'-28'8,"0"0"0,0 0 0,0 1 0,0-1 0,1-1 0,-3-2 1,0 0-1,1-1 0,2 2 0,5 2 59,-10-9 0,5 2 1,-1-2-14,8 7 1,-1-1 0,-1-2 0,-1-1 0,2 0 62,-3-6 1,0-1 0,0-2 0,1 1-1,2 1-38,0 0 1,2 2 0,0-2 0,-2-5 38,7 8 1,-2-3 0,-1-2 0,0-2 0,1-1 0,0-1 0,3 0 157,2-1 0,1-1 0,1-2 0,1 0 0,1 0 0,1 1 0,-1 2-236,0-2 0,0 2 1,1 1-1,0 0 0,2-2 1,0 0-10,0-6 0,-1-2 0,2-1 1,1 2-1,3 2 0,4 5-11,2-10 1,6 5 0,2 1-21,1-2 0,3 1 0,3 0 2,3-1 1,2 1-1,4 0-23,3-1 1,4 0 0,2 1 10,-3 13 1,2 1 0,2-1 0,4-2-13,0 4 0,4-1 0,2-1 0,2-1 0,2 1 1,0 1-5,0 2 0,2 1 1,2 0-1,0 0 1,2 0-1,-1 0 0,0 1 15,1-1 0,-1 0 0,0 0 1,1 0-1,1 1 0,2-1 1,3 2 23,-6 5 0,3-1 0,2 1 0,2-1 0,0 1 1,1 0-1,-1 2 0,-1 0 0,-2 2 0,-2 1-3,10-4 0,-4 3 1,-1 1-1,0 2 1,3-2-1,6 0-7,-13 5 0,3-1 1,1-1-1,3 0 0,1 0 1,1 0-1,1 0 0,1 1 1,0 1-1,0 1 0,0 1-7,-1 1 0,1 2 1,1 0-1,1 1 0,0 1 1,1 0-1,-1 0 0,1 1 1,-1 0-1,-1 0 0,0 0 1,-2 0-11,5-1 0,-2 0 1,-1 0-1,0 0 0,-1 0 1,1 1-1,0 0 0,0 0 1,1 1-1,2 1 10,-5 1 1,0-1-1,2 1 1,1 0-1,0 1 1,0 0-1,0 0 1,0 1-1,-1 1 1,-1 0 0,-1 1-1,-1 1-5,7 1 0,0 2 1,-1 0-1,-1 1 0,-1 1 1,0 1-1,-2-1 0,0 1 1,-2 0 7,6 0 1,-3 0-1,-2 1 1,0 0 0,1 0-1,1 1 1,2 0-7,-5 0 1,3 0-1,2 1 1,0-1-1,0 2 1,0-1-1,-2 1 1,-2 0-1,-2 1 7,7 1 0,-4 1 0,-2 0 0,0 1 0,3 2 0,5 2 6,-13-1 1,4 1 0,2 1 0,2 1 0,2 2 0,0 0 0,-1 0 0,0 0 0,-2-1 0,-2 0 0,-4-1-3,9 3 1,-4-1 0,-2-1 0,-1 1 0,0 0-1,2 1 1,4 2-5,-10-3 0,3 0 0,2 1 0,1 1 0,1 0 0,0 1 0,-1 0 0,0 0 0,-2 1 0,-2 0 0,-2 0-7,5 4 0,-1 2 1,-2 0-1,-2 0 1,-1 1-1,-1-1 1,-1 0-1,-1 0-2,6 2 0,-3 0 0,-2-1 0,0 1 1,1 1-1,2 1 9,-6-3 0,2 2 0,0 0 0,1 2 0,0-1 0,-2 0 0,-2 0 0,-2-1 53,6 6 0,-3-2 0,-2 0 0,1 3 0,2 4-48,-8-6 0,2 3 0,2 3 0,0 2 0,1 0 0,-1 0 0,-2 0 0,-1-2 0,-2-3-4,3 3 0,-4-2 0,0-1 0,-2-1 0,2 3 0,2 2-1,-4-4 0,1 3 0,3 2 0,-1 0 0,1 1 0,-1 0 0,-3-2 0,-1-2 0,-5-3 41,10 16 0,-6-4 0,-2-2 0,-1 1-54,0 1 1,-1 0-1,-1 0 1,-1 0 11,-3 0 0,0-1 1,-1 1-1,-3 0 1,0-1 1,-3 0 0,0 1 0,-2-1 6,-1-1 1,-1-1 0,-3 2 0,-3 4-52,-3-5 1,-4 4 0,-1 3 0,-2 1 0,-1 0 0,-1-3 0,1-4 29,0 1 0,-1-4 0,-1-1 0,-1 1 0,-1 3 8,-1 0 1,-1 4 0,-1 2 0,-1 1 0,-1-3 0,-1-2 0,0-6-7,-6 6 1,-1-6 0,-2-2 0,0 0-36,-1 1 0,-1 0 0,-1-1 1,0 0 32,-2-1 1,0 0 0,-1-1 0,-1 0 13,0-1 0,-1 0 0,-1-2 0,-1 1 1,1-3 0,0 0 1,-3 0-1,-5 1 32,2-4 0,-5 1 0,-4 1 1,-2 1-1,0-2 0,2-1 1,4-2-18,-1 0 0,3-3 0,1-1 0,-2 1 1,-4 1 21,8-4 1,-3 1-1,-1 1 1,-1 0-1,-2 0 1,0 0-1,-1-2 1,1-2 6,-4 0 1,-1-2-1,-1 0 1,-1-2-1,1 0 1,1-1-1,1-1 1,3 0-8,-10 3 1,4-2 0,1-1-1,-1 1 1,-5 0-8,9-3 1,-3 2 0,-1 0 0,-2 1 0,-1-2 0,0 0 0,-2-1 0,1-2 25,2-2 1,-2-1 0,-1-2 0,0 0 0,-1-1 0,1-1 0,2 1 0,1-2-1,3 1-10,-7 1 0,3-1 0,3 0 1,-1-1-1,-1 0 0,-5 0-32,10-1 1,-2 1 0,-3-1 0,-1 1-1,-2 0 1,1-1 0,1 0 0,2-1-1,3 0 1,3-2-11,-7 0 1,4-1 0,3 0-1,0-2 1,1 1 0,-2-1 11,-2 0 1,1 0 0,-1 0 0,0-1-1,0-1 1,0 1-68,-1-2 0,0 1 0,0-1 0,-1-1 0,1 0 0,0 0 60,-1-1 0,0 0 1,0-1-1,-1 0 1,1 0-1,0-1 13,0 1 0,2-1 1,0 0-1,-2-1 1,-2-1-1,-5-2-15,12 2 1,-5-2 0,-2-1-1,-3-1 1,0 0 0,-2-1 0,1 0-1,1 0 1,1 0 0,3 1 0,3 1-27,-2-1 1,3 1 0,3 0 0,0 0 0,1 0 0,-1 0-1,-3-1 1,-2-2 7,1 2 0,-2-2 1,-2 1-1,-1-2 1,-1 1-1,-1-2 0,1 1 1,0-1-1,2 0 1,1-1-1,4 1-29,-2-2 0,2-1 1,1 0-1,1 0 1,1-1-1,1 1 1,1-1-1,1 1 1,1-1-4,-3 0 0,1-1 0,2 1 0,1 0 0,0 0 0,-1-2 0,-1-1-20,-2-1 0,-2-2 1,-1 0-1,0-1 1,1-1-1,2 0 1,2 1-1,3 0-27,-7-6 1,5 2-1,2-2 1,1-3 0,-1-6-305,11 7 1,-1-4-1,0-3 1,1-2-1,0-3 1,1 0 0,1 0-1,3 1 1,3 0-109,-1-6 1,3-1-1,3 0 1,2 0 0,0-1-1,0 0 1,-1-1 398,-2 2 0,-1-1 0,-2 0 0,2-1 0,0 0 0,4 1 0,3 0 1,6 2 101,5-2 0,5-2 0,4 1 0,2 1 0,1 3 0,0 6 0,-2 5 0,0-1 0,0 7 0,3 0 0,5-6 0,1 0 0,0 1 0</inkml:trace>
  <inkml:trace contextRef="#ctx0" brushRef="#br0" timeOffset="9106">8509 7345 11835,'12'4'815,"-3"-1"-1104,-9-3 796,0 0-182,0 49 28,-3-11-1344,2 18 1,0 5 1051,-1-25 1,1 2-60,0 4 1,1 4 0,-1 0-12,2 0 1,-1-1 0,1-1-204,-1 12 1,0-2 208,0 5 1,-2-5-1608,-5 4 546,0-22-95,-2-3 463,6-31 1,2-1 0,1-8 0</inkml:trace>
  <inkml:trace contextRef="#ctx0" brushRef="#br0" timeOffset="9272">8551 7451 10312,'3'16'499,"-33"30"1,-12 4-391,6-10-104,3-4 1,-8 8 0,4-6-538,5-8 0,3-3-1522,3-5 1,2-1 586,-22 11 1467,27-33 0,10 1 0,1-5 0</inkml:trace>
  <inkml:trace contextRef="#ctx0" brushRef="#br0" timeOffset="9422">8488 7387 10697,'40'6'241,"0"0"1,0-1-1,8 2 1,-1 2-242,10 7 0,1 3-216,-16-5 1,1 2-1,-2-1-256,12 3 1,-1 0-317,-13-4 1,0 0-1,-2-3 788,-2-1 0,-5-3 0,3 1 0,0-2 0</inkml:trace>
  <inkml:trace contextRef="#ctx0" brushRef="#br0" timeOffset="31380">9166 1566 8690,'59'6'-651,"-12"-2"1,-47-4 0,0 0 0</inkml:trace>
  <inkml:trace contextRef="#ctx0" brushRef="#br0" timeOffset="32050">9631 2328 0,'-49'-3'1397,"-1"0"1,-3-5 331,0 7 1,3 0-1098,20-3-1,-2 0 1558,20 0-2144,6 2 328,14-2-373,8 2 85,15 1 1,7 0-83,-5 0 0,5 0 6,4-1 0,8-1 0,1 1 0,-2-1 45,2 1 0,-2-1 0,7 0-4,-7 0 1,6 0-1,4 0 1,0 0-1,-1 0 1,-5 0-486,5 0 0,-3 1 0,-1-1 0,4 1 427,-8 0 1,2 0-1,1 0 1,1 0 0,-3 0-1,-2 0-381,8 1 1,-3 0 0,-1 0 0,0 0 369,-1 0 1,0 1 0,-1-1 0,-1 1-126,-3 0 1,-1 0 0,0 0 0,0 1 17,4 0 0,0 1 0,0 0 0,-5 2-23,16 4 1,-8 1 844,-7-1 0,-19 3-699,-55 12-27,-15-10 0,-17-4 0,1 0 380,10-1 1,0 0 0,-6 1-305,6-2 1,-5 1 0,-5 0 0,0 0 0,2-1 0,3 0 55,-5 0 1,4-1 0,0-1 0,-4 1-46,9-1 0,-3-1 0,-1 1 0,0 0 0,1-1 0,2 0 1,-9 0 0,2-1 0,1 0 0,-1 0-337,-1-1 1,0 0 0,0 0 0,0 0 374,1 0 0,1-1 0,-1 1 0,-3-1-59,12 0 1,-3-1 0,-1 1 0,0-1 0,1 1 0,4-1 94,-8 1 0,4-1 1,0 0-1,-3 0 21,-1 0 0,-5-1 0,-1 1 0,5-2 0,7 1-648,-15-2 1,10-1 494,8 1 0,21 0 120,58-1 1,26 1-62,-16 2 0,4 1 0,10-1 23,-14 0 1,5 0-1,7 0 1,3-1 0,3 0-1,1 1 1,0-1-1,-2 0 1,-3 1 0,-3-1-76,2 1 1,-3-1-1,-2 1 1,0 0 0,1 0-1,2-1 1,4 1-8,-4-1 0,2 1 0,4-1 0,1 0 0,1 1 0,1-1 0,0 0 0,-1 1 0,-2-1 0,-3 1 0,-2 0-7,8 0 1,-2 0-1,-3 0 1,-1 0 0,-1 1-1,1-1 1,1 1-65,1-1 0,-1 0 0,0 1 1,0-1-1,1 1 0,2 0 0,1 0-200,-9 0 1,2 1 0,2-1 0,0 1 0,1 0 0,0 0-1,-1-1 1,-1 1 0,-1 0 0,-3 0 22,8 0 0,-3 0 1,-2 0-1,0 0 1,0 0-1,0 1 1,3-1-93,-1 1 1,2 0 0,1-1 0,0 1-1,0 0 1,-1 1 0,-3-1 0,-3 1 339,10 0 0,-2 1 0,-3 0 0,-4 1 0,-4-2 0,0 1 0,-5-1 0,0 0 0,-2 1 0,0 0 0,1 0 0</inkml:trace>
  <inkml:trace contextRef="#ctx0" brushRef="#br0" timeOffset="41816">3429 10837 6966,'4'7'-131,"-1"-1"1,-3-6 0,0 0 0</inkml:trace>
  <inkml:trace contextRef="#ctx0" brushRef="#br0" timeOffset="44783">4255 10859 7433,'4'5'3055,"0"-1"-1666,-4-4 196,0 0-1495,10-1-31,7-1-62,17-1-31,-2 0 32,5 2 4,-4 0 84,5 1 0,11-1 0,4-1 1,-8 1-1028,4-1 0,0 1 954,1-1 0,9 0 0,0 1 1,-9-2-14,-1 0 0,-4 0 0,3-1 0,0 1-550,-1 0 1,5-1 531,-9 2 1,7 1 0,2-1 0,-1 0-1,-7 1-1192,15-1 1,-2 0 1209,-5 1 1,8-1 0,-3 1 0,-12 0 52,4 2-50,-7 1 39,9 2-34,-23 0 57,6 0 16,-25-2 1265,-4-2-942,-1 1 2113,-3-1-3539,0 0 4193,1 0-3171,3 1 6,4 0-3,3 0 25,14 2-28,9-1 22,-3-1 0,1 0-1318,8 0 1296,10-1 6,-35 0 5,-2 0-3,-3 0 34,4 0-30,-5 0-10,1 0 52,-6 0 1373,-3 0-771,-2 0-612,-15 0-195,-2 1 98,-40 0 36,23 0 0,-6 0 15,-2 1 0,-8 0 0,-2 0 0,2 0-901,-9 1 1,2 0 0,-2 0 902,6-1 0,-1 1 0,0 0 0,4 0 23,0 0 0,3 1 1,2 0-23,-4 0 1,0 1 77,-3 0 0,-4 1 1,5-1-321,4-1 0,0 1 217,-3 0 1,-5 1 0,10-1 20,-7-1-28,18-1 0,0 0-2485,-15 0 2510,17-2-242,4 0 175,26-1 1118,2 0-1224,12 0 705,4 0-487,17 0-39,4 0 3215,12 0-3215,9-1-9,-8 0 1,14-2 0,2 0 0,-7 0-628,-15 1 1,-4 0-1,6-1 643,0 1 0,8-1 0,4 0 0,0 0 0,-5 0 0,-7 1-8,14-2 0,-1 0-17,-13 2 1,6 0-1,3-1 1,-2 1 0,-7 0 16,-1 1 0,-5 0 0,2 0-20,16-1 1,3 0-1,-10 2 21,9 1-397,-34 1 392,-7 0-505,-5 1-2299,-8-1 1090,-2-5-1579,-5-2 3298,-1-9 0,1 9 0,-1-4 0</inkml:trace>
  <inkml:trace contextRef="#ctx0" brushRef="#br0" timeOffset="46568">9927 10964 7596,'12'8'3981,"-61"-13"-3482,18-4-788,-10 0 1,0-2 624,-3-9-39,-6-5-194,24 12 1,-2-3 107,-6-5 0,-4-4 0,0-3-194,1-4 0,0-3 0,0 0-620,-1 1 0,0-1 0,2 0 543,6-2 1,2-1-1,5 2-26,7 3 1,5-3 51,6-5 0,3-8 1,4-3-1,3 3-467,6 4 1,3 1 0,2-1-1,0 0 523,-4-8 1,-1-1-1,2 0 1,7 4 24,6 3 1,6 3 0,4 2-1,5 3-378,1 7 1,6 2 0,3 2 0,0 1 0,-1 1 293,-4 1 1,-1 2 0,1 1 0,0 0-1,2 0-148,-3 1 1,3-1-1,1 1 1,-1 1-1,-1 2 1,-3 3 172,5 1 1,-3 3 0,-2 2 0,-2 2-302,19 0 1,-3 3 265,-1 0 1,0 3 413,-4 2 1,3 6-432,-13 4 1,4 4 0,0 1 0,-4 0-1,-6-2 1,-2 1-1,2 6-70,3 7 0,4 6 1,2 4-1,-4-1 0,-8-3 82,-6-1 1,-6-2 0,0 2 36,3 4 0,2 3 1,-2 2-1,-3 2 309,-3 7 0,-3 2 0,-3 1 1,-1-2-220,1 7 1,-2-2 0,0 2 115,0-7 0,0 2 0,-1-1 0,-2-5-167,-2-3 0,-2-4 1,-4-3 115,-5 3 0,-8-3-111,-4-4 0,-7 1 0,-5-1 90,-7-2 0,-6-1 0,-3-1 0,2-1-52,4-3 0,1-1 0,-1-2 0,-3-1 109,-8 1 0,-3-3 1,-1-2-1,-1-2 6,3-5 1,-1-2 0,0-1 0,-4-2-63,9-1 0,-1-1 0,-3 0 0,0-2 0,0 0 0,-1-1-279,-4-2 0,-1-1 0,0-1 0,-1-1 1,2 0-1,1-1 159,-3 2 0,1-1 0,1 0 0,3-2 0,2-3-32,-2-2 1,3-3-1,3-2 1,6-3 101,5-4 0,6-4 1,2-4-353,-5-14 0,4-6 0,7-8-213,13 8 1,5-7-1,4-2 1,1 0-1,-1 3-15,-1 0 1,-1 3-1,4 1 1,4-3 281,7 3 1,4-3 0,3 0-1,2 4 1,0 7-263,4 3 0,2 7 0,0 2 27,-2 0 0,0 2 0,2-1 463,5-1 0,2-1 0,-4 5 0,-8 6 0,-1 2 0,3 0 0,1 0 0</inkml:trace>
  <inkml:trace contextRef="#ctx0" brushRef="#br0" timeOffset="52429">8784 7514 12725,'5'11'1362,"-1"-3"-716,-4-8-475,0 0 157,15 90-1680,-8-46 0,1 4 0,0 1 1352,1 3 0,0 2 0,0 1 111,0 2 0,1 0 0,-1-2-123,-2-10 0,-1-2 0,0-3-467,1 8 1,0-1 443,2 12 0,0-2-14,-4-22 0,0-1-564,4 18 0,0-2-18,0 7 152,-1-16 0,-2-5-1929,-3-12 465,-2-12 1943,-9-11 0,6-2 0,-6-4 0</inkml:trace>
  <inkml:trace contextRef="#ctx0" brushRef="#br0" timeOffset="52633">8763 7683 12062,'-8'0'371,"-35"11"0,-9 5-91,8 1-670,8-6 0,-6 3 0,3 0 494,3 2 0,0 2-171,-10 4 0,-1 0-78,8-4 1,1 0-2,-3 2 1,2-2-1773,-7 0-556,13-7 211,-5-1 2263,15-8 0,12-1 0,1-2 0</inkml:trace>
  <inkml:trace contextRef="#ctx0" brushRef="#br0" timeOffset="52799">8403 7811 11342,'4'0'1013,"35"0"1,14 0-551,5 0-1430,-15 0 1,11 0 0,5 0 0,-1 0-1,-9 0 922,10 0 1,-1 0 8,-8 0 0,6-1 1,0 1-1,-5 1-574,-7 0 0,-3 1 1,-2 0-66,7 0 0,0 1-99,11 1 0,1 1 774,-11 0 0,-5 0 0,2 0 0,3 0 0</inkml:trace>
  <inkml:trace contextRef="#ctx0" brushRef="#br0" timeOffset="65306">15939 3302 13039,'11'11'-714,"-2"-3"476,-9-8 470,131-29-1441,-98 23 1,3 0 1271,14-3 0,11-2 0,1 0 0,-9 2-1360,2 2 0,-4 2 1324,-3-1 0,2 1 0,-2 0 323,6-2 1,0 1-370,-6 1 0,4-1 1,-4 1-487,7-1 1,-2 0 452,-9 1 1,1 0 0,-4 0-217,-3 1 1,-3 0-582,2 0 0,-2-1-170,10-1 53,-4-3 966,-28-1 0,-7 5 0,-4-2 0</inkml:trace>
  <inkml:trace contextRef="#ctx0" brushRef="#br0" timeOffset="65511">16933 2963 10942,'-9'-9'1895,"2"1"-1550,7 8 546,0 0-883,63 19 46,-30 0 1,1 4-47,16 6 1,-2 2-605,-14-1 1,-7 2 595,-3 21-61,-19-16-40,-10 0-132,-7-1-254,-9 1-569,-1-12 0,-4 1-835,-1-2 0,-1 0 1891,-5 0 0,2-2 0,-8 5 0,18-17 0</inkml:trace>
  <inkml:trace contextRef="#ctx0" brushRef="#br0" timeOffset="69407">16701 10393 10936,'19'3'437,"-3"0"-3268,15-6 1,10-2 2824,15 3 1,5-1-86,-18 1 1,1-1 0,0 0 20,4 2 0,1 0 0,-6 0-186,-5 1 0,-3 0-519,0 0 0,-1 0 305,-2 0 0,-1 0-258,23 0 89,-10 0 639,-10 0 0,-17 0 0,-8 0 0</inkml:trace>
  <inkml:trace contextRef="#ctx0" brushRef="#br0" timeOffset="69677">17018 10160 10891,'3'3'944,"-1"-1"-345,-2-2 115,-136-26-592,104 25 0,-2 0-323,-20-6 1,-10-2-1,7 7 376,8 11 0,5 5-636,3 0 0,3 1 416,0 0 0,3 2 9,-8 13 294,25 3-348,10-6-89,4 10-282,24-7 0,7-2-127,16 10-1230,0-7 1,5-2 1297,-9-12 1,3-3 519,3-2 0,3 0 0,-5-2 0,-10-1 0,-1-1 0,12 0 0,1 1 0</inkml:trace>
  <inkml:trace contextRef="#ctx0" brushRef="#br0" timeOffset="72862">6096 13060 10309,'5'2'-448,"-1"0"2304,-4-2-1556,20-8 16,-9 6 1,24-6-348,2 14 118,14 1-82,8 3-966,-26-5 1,0-1 960,-2 0 0,3-1-5,3 0 1,4-1-1,5 1 5,4 0 0,5 0 0,1-1 0,-3 1-488,-7-1 1,-3 1 0,1-1 0,4 0 405,4 1 0,6 0 0,0 1 1,-3-1-1,-6 0-18,-5 0 0,-5 0 1,1 0 32,9 1 1,1 0 0,-1 1-224,-6 0 1,-2 0-1,-3 0 255,-3 0 0,-2 0 144,9 1 0,-12 0 482,-28-2-591,-19-3 1420,-18 1-1371,-16-1 0,-9 0 153,20 0 1,0-1-1,-2 1 406,-7-1 1,-2 1-1,-1 0-467,-6-1 0,-1 0 1,5 0-419,2 0 0,3 0 304,8 0 0,-3 0 0,1 0 16,-5-1 0,0 1 0,2 0 73,-7 0 0,1-1 6,-10 0 0,4 1 31,24-1 1,7 1 123,9-1-277,5 1-350,37 0-1479,20 2 1892,-13-1 0,2 0-28,7 1 0,3 0-374,2-1 1,4 0 0,-2 0 213,-6 0 0,-2 0 0,7-1-589,1 1 0,6 0 0,5-1 0,3 1 0,-1-1 0,-3 1 714,-4 0 0,-1 0 0,1 0 0,-1 0 0,-1 0 0,-1 0 0,6-1 0,-1 1 0,-1-1 0,-2 1 0,-1 0 0,-2 0 0,-1 0 0,1 0 0,0 0 0</inkml:trace>
  <inkml:trace contextRef="#ctx0" brushRef="#br0" timeOffset="128998">20151 11472 12523,'7'1'460,"-2"-1"24,-5 0-19,108-38-3013,-78 29 1,1 0 2545,16-6 0,8-3 0,-6 4-25,-9 4 1,-2 2 612,15-3 1,3 1-1055,1 0 0,-2 2 174,-10 0 0,-2 2-263,-7 1 0,-8 2-608,-20 3-960,-7 0 2125,-17 4 0,11-4 0,-11 4 0</inkml:trace>
  <inkml:trace contextRef="#ctx0" brushRef="#br0" timeOffset="129161">20510 11493 12059,'-33'49'212,"0"0"1,9-12 0,2 0 0,4-2-894,7 2 1,4-2-28,-6 23-1605,29-14 205,1-39 1045,20-19 0,-24 8 0,4-10 0</inkml:trace>
  <inkml:trace contextRef="#ctx0" brushRef="#br0" timeOffset="129329">20743 11472 2064,'3'10'2570,"-15"48"-910,-2-17-1597,3-6 0,0 0 1460,-4 9-1509,5-2-249,5-17 203,3 4 69,16-20 8,2-7 977,15-3-1390,21-12-592,-11 0 0,2-1 1933,-9 3 1,1-1-974,13-3 0,-6 3 0,-19 6 0,3 1 0</inkml:trace>
  <inkml:trace contextRef="#ctx0" brushRef="#br0" timeOffset="129510">20553 12277 13072,'-5'-1'665,"1"0"-665,4 1 235,113-29-3363,-81 19 1,2-1 2936,16-4 1,8-2 0,-6 1-226,-8-1 0,-4 1 223,1-1 0,0 1-658,-3 0 0,-1 0 636,6-3 0,-4 1 0,0 0 1,2-2-1</inkml:trace>
  <inkml:trace contextRef="#ctx0" brushRef="#br0" timeOffset="129914">21378 11430 10926,'1'8'-98,"-1"-2"1889,0-6-1603,0 0-552,91-35-174,-35 24 275,0-8 1,-2 3 44,-13 14 218,-28 7 544,-7 5-318,-13 8 133,-27 22-247,-4-7 0,-3 1-592,8-6 0,0 0 427,-9 5 0,4-2-110,9-6-529,8-4 521,9-4 306,15 1-191,23-9 56,7-1 3,16-12-3,-19-2 0,1-1 346,16-3-373,-17 4 1,-1 0 629,12 4-135,-14 15-118,-6 3-98,-18 14-126,-11 2 70,-15 22-84,8-23 0,1 0-278,2-2 1,1-1 160,1 12-275,35-28-233,5-19-400,4-5 0,7-5 913,0-7 0,5-6 0,-5 4 0,-6 5 0,0 0 0,14-12 0,1-1 0</inkml:trace>
  <inkml:trace contextRef="#ctx0" brushRef="#br0" timeOffset="130309">22183 11324 11460,'-10'0'392,"2"-1"-502,8 1 29,0 0 31,31 8 50,-24-4 952,13 29-2,-40-4-690,-4 13-134,-2-8-126,10-10-78,3 0-12,6-4-125,5 6-537,32-5 184,-5-6-19,9-13 1,2-7 177,7-10 281,-14 1 1,0-2 88,-4-5 0,-3-2 257,10-25-72,-5 1-99,-17 8-310,-20 9-1050,-9 4 1313,-12 1 0,10 12 0,4 8 0</inkml:trace>
  <inkml:trace contextRef="#ctx0" brushRef="#br0" timeOffset="130509">22712 11091 13852,'8'1'1752,"-2"-1"-1290,-6 0-367,-8 55-5755,1-7 5522,1-2 1,-1 14 0,1 2 0,0-8-278,1 1 1,0-1 239,1-6 0,-1 6 0,1-1 0,1-9-391,3-6 0,0-5-186,0 0 1,0-2 458,1 24 293,6-24 0,0-3 0,-2 0 0,9 2 0</inkml:trace>
  <inkml:trace contextRef="#ctx0" brushRef="#br0" timeOffset="130817">22966 11345 13966,'-3'-6'314,"1"1"-639,2 5-14,0 0-2025,109-52 479,-64 34 1836,-5 0 1,7-4-1,-8 6-105,-5 7 99,-17 5 447,-4 2-2234,-30 7 2206,-4 4-437,-19 9 328,-2 5 5,-2 4-98,0 2-43,5 0-66,7-2 745,6 11-700,21-7 303,5 1-174,37-14 2972,-5-13-3845,10-7 1,5-2-772,-14-1 0,-1-1-1444,8-1 1,-2 0 2860,6-4 0,-31 8 0,-5 2 0</inkml:trace>
  <inkml:trace contextRef="#ctx0" brushRef="#br0" timeOffset="130964">23093 11726 12067,'5'5'1465,"-2"-1"-924,55-3-541,-18-6-306,3 2 1,7-2-175,-6-4 0,2-3 0,-3 1-1599,-1 2 0,0-1 1025,0 0 1,4 0-1,-7 2 1054,12 2 0,-27 2 0,-7 4 0</inkml:trace>
  <inkml:trace contextRef="#ctx0" brushRef="#br0" timeOffset="131126">23050 12044 11919,'-2'-3'1268,"0"0"-413,2 3-799,70-1-79,-14-7 1,6-3-1700,-10 6 0,3 1 0,0-1 1187,-6-3 0,0-1 1,-3 2-590,5 1 0,-7 2 685,3 1 0,-22 3 1,-11 0-1</inkml:trace>
  <inkml:trace contextRef="#ctx0" brushRef="#br0" timeOffset="131384">21082 12742 11096,'-16'-4'1288,"4"1"-546,69-5-308,-7-1-1724,2 1 1,10-3 1676,-19 4 0,3-2 0,2 0 0,-2 0-521,8-1 0,-1 1 0,9-2 202,-19 4 0,5-1 1,4 0-1,3-1 1,1 0-1,2 0 1,-1 1-1,-2-1 1,-2 2-424,6-1 1,-1 0 0,-1 1 0,0 0-1,0 0 1,1 0 0,2-1 248,-7 1 0,2 0 0,1 0 1,1 0-1,0-1 0,-1 1 0,0 1 1,-2-1-1,-1 1-375,4 0 0,0 1 0,-1-1 0,-1 1 0,-2 0 0,-1 1 0,-3 0-108,4 0 1,-2 0-1,-3 1 1,0 0 0,-1 1-163,6-2 1,0 1-1,-2 0 1,1 1 750,-1-1 0,0 1 0,-1 0 0,-7 0 0,6 0 0,-6 0 0,-5 1 0,1 0 0</inkml:trace>
  <inkml:trace contextRef="#ctx0" brushRef="#br0" timeOffset="132613">23114 11239 10670,'-8'0'888,"1"0"-362,7 0-254,-37 47-326,23 7 58,-6-21 1,3 1 48,19 0 0,6-3 138,9-8-18,5 3 26,-4-12 106,3 0-232,-3-3-67,8 3-228,22-5 1,6-3-166,-24-3 0,2-2 24,18-1 0,9-2 0,-8-3 136,-14-1 1,-1-3 34,4-3 1,4-1 0,-6 1 135,14-4 120,-20 5 0,-7 3 163,-14 5 420,-11 3-412,-2 0-89,-3 2-99,-11 6 63,-9 5 116,-15 6-27,6-4-34,-6-2 248,7-6-325,-6-3 0,-6-1 88,-8-1 1,-2 0-510,3 0 1,-2 0 395,-7-2 0,7 0-1506,10-1 1492,-2-2-1462,23-11 1052,13 2-37,6-11 272,14 2 561,8-4-488,8-3 752,5 0-764,3 1 577,-9 9 1,3 0-513,7-3 0,2 1-18,-8 2 0,1 1-239,11-5 0,-4 1-535,-3 0-3713,6-8 4505,-11-2 0,-15 16 0,0-4 0</inkml:trace>
  <inkml:trace contextRef="#ctx0" brushRef="#br0" timeOffset="138281">25548 10541 11126,'14'4'4585,"-4"-1"-4389,-10-3-56,0 0 36,1-11 73,-2 8 171,-7-9-341,-15 20-79,-7 2 0,-11 10-37,14-3 1,-1 0 2,-11 10-270,11-4 1,3 2 65,11 0 238,6 1 33,20-15-30,10-8-3,7-3-87,6-9-171,4-10 1,1-8 244,-7-4 1,-1-3 12,5 2 0,-4-1-91,-12-1 0,-7 4 88,-11 9-243,-18-3 13,2 17-3358,-28 1 3591,12 13 40,-13 5-1971,8 8 2048,0 6 95,5 6 1,1 6-128,6 5 0,2 1-82,-2 0 0,2 0-168,9 6 1,6-4 91,10-7 630,1-5 0,2-2-3962,7 2 2304,2-1 1101,5-32 0,-17-4 0,9-8 0</inkml:trace>
  <inkml:trace contextRef="#ctx0" brushRef="#br0" timeOffset="138447">25591 10816 11129,'6'19'3820,"0"-3"-3665,-27 10 1,-8 3-5808,-6 11 5537,-2 4 0,-1 0-377,3 1 341,7-6-1104,14-16-1699,-1 2 882,7-11 2311,-3 1 0,8-12 1,0-1-1</inkml:trace>
  <inkml:trace contextRef="#ctx0" brushRef="#br0" timeOffset="138847">25040 11345 9796,'8'7'2002,"-1"-2"-1159,-7-5 1067,120-16-1873,-68 8-781,2 0 0,10-1 1,-10 1 678,3-1-1195,-10 2 1,-1 0 1060,3 1-249,9-1-96,-28 4-186,-5 2-15,-6 0-146,-6 1 891,-6 0 0,-3 0 0,-3 0 0</inkml:trace>
  <inkml:trace contextRef="#ctx0" brushRef="#br0" timeOffset="139128">25252 11494 6565,'6'5'5961,"-1"0"-5373,-5-5 1309,0 0-6143,79-6 4243,-42 4 58,2-1 0,10 1 0,-8 2-172,11 10 112,-20-5 1,-3 1 4,2 13 0,-17 0 3,-5 1 0,-5 3-854,-16 21-3742,-11-9 4593,1 2 0,3-20 0,15-16 0</inkml:trace>
  <inkml:trace contextRef="#ctx0" brushRef="#br0" timeOffset="139329">26141 10795 12907,'14'7'2255,"-3"-1"-1572,-11-6-683,-24 51-5722,12-18 5317,-5 13 1,1 3 629,7-2-1533,2 11-551,6-24-191,1-7 2050,0-7 0,0-10 0,0-5 0</inkml:trace>
  <inkml:trace contextRef="#ctx0" brushRef="#br0" timeOffset="140011">26120 10880 11784,'9'-5'3635,"-1"1"-3128,-8 4-1560,0 0 614,51 8 439,-35 3-426,35 10 569,-48 4-81,-8 3 294,-23 23-625,0-11-431,-4 3 215,28-24 339,20-18-114,34-15 209,-7-1 66,-13 2 1,2-1-8,18-10 29,1-1-29,3-2 28,-19 9 1,3-3-106,10-7 1,-1 0-14,-15 11 1,-2 0 32,6-5 0,-10 6 49,-23 15 26,-2 1 509,-1 4 22,-3 4 269,-10 19-344,-16 22-449,6-7-33,-8 9-81,17-21 465,4-8-1143,12 13 759,6-24 42,12 5 47,0-16-52,5-3 16,4-2-111,2-3 1,2-2-131,-1 1 1,-1 1 38,2-1 1,-1 0-664,16 1 296,-36 7-634,-4 8 1138,-12-1 12,-7 8 0,-8 0 84,-5 4 306,-18 17 254,6-4-1821,3-1 1,-1 2 1526,-7 11-188,13-15 1,2 1-402,-8 12 463,4-2-101,6-3-427,2 4 243,12-13-9,21 8-532,46-27 369,-4-3 665,-6-13 0,-1-6-348,-4-6 442,-14 2 0,-8-3 183,-29-22-709,-3 14-314,-37-2-313,5 27-725,-6 2 1352,11 5 0,3 0 0,0-1 0,-9 4 0</inkml:trace>
  <inkml:trace contextRef="#ctx0" brushRef="#br0" timeOffset="140929">26141 11282 10275,'-6'-5'482,"2"1"-773,4 4-722,0 0 0,0 0 1</inkml:trace>
  <inkml:trace contextRef="#ctx0" brushRef="#br0" timeOffset="141364">26077 10943 5348,'2'12'2130,"-1"-3"137,-1-9-2262,0 0 976,62-24-1002,-28 16 0,3 2-51,4-4 0,3 0 1,-2 1-528,0 4 1,-3 2 522,-4 1 0,-6 3-268,-8 3 1591,-7 4-1247,-5 6-2673,-9 18 2673,-10-2 0,-10 15-1098,-10-7 1092,-6 0 648,-6-2-581,-1-3-16,-1-5-45,2-4-1513,-11 0 1519,18-9 56,-6 0 1710,23-9-1699,5-3 1190,6-1-1462,4-1 1302,18 6-445,16-1 0,5-1-613,17 4 1369,-9-3 0,2-3-1757,-10-4 0,-1-2-762,1-2 0,1-3 1105,12-9 0,-2 0 0,3-2 0,-8-8 0</inkml:trace>
  <inkml:trace contextRef="#ctx0" brushRef="#br0" timeOffset="141573">26861 10837 11283,'12'9'2185,"-2"-1"-2051,-10-8 57,0 0-102,-26 103-3556,10-55 3455,4-7 0,-2 6 0,2-7-41,-6 3-1909,2-8 1522,3-7-2002,2 1 684,6-16-1107,9-5 2865,8-16 0,1 1 0,-4-1 0</inkml:trace>
  <inkml:trace contextRef="#ctx0" brushRef="#br0" timeOffset="141683">26882 11155 9147,'10'7'5052,"-2"-1"-5036,-8-6-301,79-27-1270,-42 20 405,9-8 1,-4 3-52,-21 11 156,-15 4-414,-3 2 1459,-7 3 0,2-3 0,-2-1 0</inkml:trace>
  <inkml:trace contextRef="#ctx0" brushRef="#br0" timeOffset="141913">26733 11388 8044,'-2'-2'2478,"-34"30"0,-9 18-2013,26-23 0,0 1-634,-10 7 0,-5 3 1,8-4 258,2 13 234,17-17-128,10 9-21,27-17-399,-3 3-105,3-23 0,2-6-21,1-6 51,-3-8 1,-3-3 91,-8-3 50,-1-10 191,-30 23-960,-26 8 926,-9 13 0,-1 4 0,0-7 0,9 7 0,0 0 0</inkml:trace>
  <inkml:trace contextRef="#ctx0" brushRef="#br0" timeOffset="142315">25315 13145 13443,'11'4'325,"-3"0"-82,-8-4-153,68-6-225,-25 2-28,-5 1 1,8-1 0,-5 1-406,19 0 332,-15 2 1,-3 1 11,-4 5 34,0 3 190,-28 6 256,-7 0 167,-44 22-157,2-9 1,-2 0-235,7-4 0,0-1-145,-10 7 1,8-3 117,24-9 471,15 9-8,42-11-390,-3-1-697,2-11 0,0-4 333,6-5-2517,-3-1 1,-1-2 1358,-5 1-690,14-4 2192,-46 10 0,-4 2 0,-5 0 0</inkml:trace>
  <inkml:trace contextRef="#ctx0" brushRef="#br0" timeOffset="142922">25463 13652 11275,'-18'4'2884,"4"-1"-2884,14-3-153,0 0-281,75 6-109,-42-8 1,3-2-264,17 1 1,8 0 0,-8-1 456,-11-2 0,-4 0 185,11-3 0,-10 2 159,-28 5-194,-19 1 885,-29 21-431,2-4 68,4 7 1,1 2 28,-1 6 2,6-3 1,-2 4 94,-1 3 1,2 0-673,7-10 0,0-1 223,-2 6 0,3-6 192,12-13-318,3-4-64,21-4-771,18-10 424,10-1 83,11-9-862,-12 1 888,1 0-1,-3 2 261,14-1 944,-26 9-211,2 4-111,-35 10-71,-10 7-128,-10 3 62,-19 15-190,3-3 0,-1 1-127,11-9 0,1 0-422,-10 7 1,5-2 384,11-8-7,5-2-43,4 1 232,10-8 68,17 0-213,6-9-235,13-3-101,-1 0-101,-1-2 0,0 4 101,9 18 499,6-2 212,-44 20 107,-21-7 243,-12 2 590,0-5 0,-2 2-1028,9-6 0,1 0 328,-5 1 0,5-2-578,6 3 61,26-19-17,8-3-45,12 0-203,-2-5 1,5-4-1572,16-8 0,2-4-1304,-12 6 1,1-1 3041,13-11 0,-8 0 0,-22 12 0,-1-4 0</inkml:trace>
  <inkml:trace contextRef="#ctx0" brushRef="#br0" timeOffset="143332">26522 13483 13896,'11'0'1680,"-3"0"-1591,28-12 1,7-1-375,-7 8 72,20-2 0,-2 5-2,-22 19-315,-10 9 1,-7 7-783,-21-4 0,-5 2 701,5 0 1,-4-1-360,-11-2 0,-6-5 970,-1-7 0,1-5 0,1 2 0,-8 1 0</inkml:trace>
  <inkml:trace contextRef="#ctx0" brushRef="#br0" timeOffset="143614">26501 13801 6509,'-17'1'7818,"4"0"-7039,70 1-779,-16-2-1076,-4-2 1,9 0 0,-5 0 842,-4-1 1,-1-2-340,4 0 1,4-2 0,-2 0-1172,9-5 0,-3 1 1223,-9 2 1,-2-1-514,18-9 1217,-49 11-184,-11 3 101,-7 2 1067,-38 8-389,20 7 1,-2 1-588,0-2 0,1 1 176,-2 12 0,4 2 1518,5 4-912,5 3 0,1 5-1683,6-4 0,1 0 719,0 0 0,0-1-10,3-2 0,3-3-221,0 0-345,2-4 566,5 0 0,-1-12 0,3-1 0</inkml:trace>
  <inkml:trace contextRef="#ctx0" brushRef="#br0" timeOffset="143747">26966 13843 11317,'5'13'1588,"-20"26"0,-8 10-2025,8-9 0,-1 0-606,-1-3 0,-1 1 1,3-2 329,1 7 1,6-6-162,5-5 874,3-7 0,0-13 0,0-4 0</inkml:trace>
  <inkml:trace contextRef="#ctx0" brushRef="#br0" timeOffset="144180">27432 13377 12398,'3'2'492,"-1"-1"-626,-2-1-300,-43 52-748,26-25 236,-11 12 0,1 4-130,10 2-7,1 5 1083,7-15 649,5-10-111,3-16 537,6-3-574,1-5 247,15-6-577,-1 1-70,10-5-65,-3 2 297,2-1 197,0 3 1,1 1 582,6 1-732,10 3 433,-39 16-517,-17 2-3,-22 19-340,6-14 0,-1-1-319,-16 14 153,18-17 1,3-1-318,7-5-109,6-4-1124,4 0 2025,14 0 118,-2-1 81,12 1 112,-8-3-392,3 1-182,-1 1-291,13 11-2503,-2 0 1315,2 0-3169,-8-5 4648,-8-11 0,-5-1 0,-1-2 0</inkml:trace>
  <inkml:trace contextRef="#ctx0" brushRef="#br0" timeOffset="144518">27855 13610 8601,'19'4'5318,"-4"-1"-4862,-15-3 180,0 0-1247,-40 65-10,21-33-1159,-6 10 1,1 0 1065,6-8-266,3-2 741,3-2-573,-2 13 1333,7-12-258,0-1 29,6-17 100,2-11 106,3-1 608,26 1-1100,4-2-12,12 1-1015,4 0 1301,-22 3 1009,24 24-51,-33 26-1302,-3-1 191,-19-21 0,-8 0-65,-12-5 0,-5-3-236,-16 12 174,0-16 0,-9-1 0,9-3 0,-2 2 0,-3-7 0,-1 0 0</inkml:trace>
  <inkml:trace contextRef="#ctx0" brushRef="#br0" timeOffset="144866">26331 12234 10902,'5'4'992,"-1"-1"-197,-4-3-72,-8 65-583,4-25 0,-1 3-1263,-1 9 0,1 1 1123,0-5 0,1-2-37,2-14 1,0-2-1758,-2 29 1794,-1-12 0,1-16 0,3-25 0</inkml:trace>
  <inkml:trace contextRef="#ctx0" brushRef="#br0" timeOffset="145034">26395 12298 6394,'-4'-3'2439,"1"1"126,3 2-2204,-63 11-361,38 0-1821,-16 2 0,2 3 1613,20 3-517,-2 4 616,14-11-1221,4-3-420,2-3 1750,3-3 0,-2-2 0,2-1 0</inkml:trace>
  <inkml:trace contextRef="#ctx0" brushRef="#br0" timeOffset="145168">26353 12234 1356,'13'2'3659,"-2"0"-802,-11-2-2812,0 0-45,61 3 1302,-34 1-2140,20 1 1,-1 8 837,-15 28 0,0-19 0,-18 12 0</inkml:trace>
  <inkml:trace contextRef="#ctx0" brushRef="#br0" timeOffset="145397">26056 12658 10314,'-8'0'2331,"10"33"1,10 11-2144,6-10-733,7 19 1,5-2 606,8-24 48,5-9 1,4-7-422,-15-16 0,1-4 92,7 2 1,-1-5-455,-10-10 0,-5-5-263,8-20 103,-17 21 0,-1-2 833,3-15 0,-2 1 0,0 2 0,1-14 0</inkml:trace>
  <inkml:trace contextRef="#ctx0" brushRef="#br0" timeOffset="149269">28258 10901 7660,'0'36'1904,"-6"4"0,-4 6-1765,1-7 0,0 3 0,-1-2-871,-3 8 1,1 1 686,2-4 0,0 1 0,3-11 45,4-15 823,0-3-479,3-19-104,2-6-131,1-11-45,2-5-120,3-21-33,0 8 35,0 4 1,2-3-60,4-3 0,1 1-203,-2 7 1,-1 0 216,5-4 0,-1 3-184,3 5-98,2 4-994,20-7-904,1 11 781,0 0 1434,-7 12 0,-27 6 1,0 0-1</inkml:trace>
  <inkml:trace contextRef="#ctx0" brushRef="#br0" timeOffset="149668">28765 10943 9251,'0'-5'2717,"-1"1"-1577,1 4-1233,-76 58 2,51-30 0,0 1-514,-21 11 0,3-1 538,23-11 0,6-2-102,10-2-165,3-8-955,29 1 561,-9-15 109,25-5-72,-16-12 254,3-5-101,1-5 320,-1-3 883,-7 4 1,-1-1 109,3-5-252,3-5-5,-25 33 439,-15 32-865,4-1 1,1 1-3426,-7 25 3287,8-23 0,2-2-136,3-4-399,10 4-886,7-11 1412,13-5 1,-11-9-1,-2-6 1</inkml:trace>
  <inkml:trace contextRef="#ctx0" brushRef="#br0" timeOffset="150065">29083 11134 6509,'-17'29'2089,"1"0"0,4-9-2127,-4 21 0,5 1-172,13-19-36,3-4-300,18-2 186,3-29 0,1-7 360,13 1-77,-13-8 0,-1-6-226,-7 3 1,-2 0-728,12-15 1030,0-2 93,-13 27 965,-15 33 227,-10 29-1120,7-2-740,-6 12 519,13-26 53,5-10-50,6 0-67,4-3-499,14 2 171,-3-15 0,1-2 941,12-3-205,-14-4 0,-3-4 166,-11-13 200,3-25 0,-1-5-1683,-4 10 1023,2-8 1,-4 6-295,-11 31-201,-1 3-215,-15-2 1,11 9 0,-12-3-1</inkml:trace>
  <inkml:trace contextRef="#ctx0" brushRef="#br0" timeOffset="151633">22860 12171 0,'14'51'38,"0"-1"1,0 1 0,-1 0 0,0-4 0,0 1 0,1-3 0,0-8 189,6-2 1,1-5-312,1 5 0,1 1 798,-2-1 1,0 1-716,-1-3 0,0 4-28,-1 0 1,3 6 0,0 1 0,-3-6-174,3 4 0,0-1-116,4 7 1,1 6 0,-3-9 492,-8-15 0,-2-6 0,0 0 0,-2 2 0</inkml:trace>
  <inkml:trace contextRef="#ctx0" brushRef="#br0" timeOffset="152534">29083 13504 7655,'2'7'1882,"0"-1"897,-2-6-710,0 0-1398,6-17-996,-13 16 132,4-11 455,-15 21-430,-12 9-2028,-3 5 2081,1 2-44,7 1-127,15 3 241,4-4 37,4 10-98,17 5 100,1-8-71,16 7 0,3-2 77,-7-8 1700,1-2 0,-5-4-1646,-20-17 35,-2-2 116,-7 1-1712,-22 9 0,-6 1-383,2 0-900,-3 2 1,2-2 2789,18-8 0,8-4 0,4-1 0</inkml:trace>
  <inkml:trace contextRef="#ctx0" brushRef="#br0" timeOffset="152817">29401 13843 8646,'10'10'2332,"-2"-2"1113,-8-8-3543,0 0-361,-34 28-1077,35-8-124,8 16 1540,21-26-43,24-12 163,-33-10 191,-1-26 159,-24-13-451,1 7-182,-30-1-210,11 37 493,-17 6 0,26 2 0,-6 5 0</inkml:trace>
  <inkml:trace contextRef="#ctx0" brushRef="#br0" timeOffset="153049">29930 13695 9830,'4'8'3486,"0"-1"-2970,-4-7-247,0 0-157,-61 9-462,23 13 256,2-13 0,3 2-500,7 16 460,23-12-410,4 6-995,24-5 1,6-3 452,4 5 1086,15-7 0,-1-5 0,-20-7 0,10-2 0</inkml:trace>
  <inkml:trace contextRef="#ctx0" brushRef="#br0" timeOffset="153203">30290 13737 8948,'8'-3'4523,"-1"0"-4515,-7 3-89,0 0-561,-41 48-772,40-23 1155,-18 3 0,4-2-388,32-11-218,-2-11-513,1-2 1378,7-4 0,-13 2 0,3-3 0</inkml:trace>
  <inkml:trace contextRef="#ctx0" brushRef="#br0" timeOffset="153367">30332 13483 5954,'-2'-10'491,"0"1"1339,2 9-3443,0 0 1198,34 44 1,-25-33-1,24 33 1</inkml:trace>
  <inkml:trace contextRef="#ctx0" brushRef="#br0" timeOffset="153753">30670 13737 13226,'-32'-1'812,"0"0"1,3 5-1,-2 3-888,-6 2 1,1 2-121,-11 13-45,37-12-8,4 0-154,3 3-98,19 2-60,8-4 354,9-2-426,12-10-28,-4-11 1014,-7 2-300,-9-3 48,-19 7 117,-5 4 26,-1 0-101,1 10 106,9 30-249,-1-7-45,9 19-3,-2-26-204,33-5-436,-10-18 688,-7-4 0,3-6 107,3-16 1,-2-6-68,-7 6 1,1-2 10,2-6 1,4-4-1,-3-1-145,-7 6 1,-1-2 0,0-3-422,1-5 1,1-6 0,-1 0-1,-4 4-421,7-11 0,-6 2 614,-4 8 0,-2-2 0,-14 6 322,-31 5 0,-5 7 0,12 1 0,-9 7 0,0 0 0</inkml:trace>
  <inkml:trace contextRef="#ctx0" brushRef="#br0" timeOffset="154075">29231 11938 10925,'3'8'915,"-1"-2"300,-12 36 1,-5 8-6806,4-1 5590,1-11 0,-1 8 0,2-6 0,1 17 1401,3 0-1621,2-21 0,3 2-3032,9 8 1,2-1 3251,-6-14 0,1-2 0,4 3 0,2-8 0,-6-21 0</inkml:trace>
  <inkml:trace contextRef="#ctx0" brushRef="#br0" timeOffset="154249">29189 12128 3765,'-1'-9'1170,"1"1"-489,0 8 2168,-78 29-4263,45-5 1036,-11-5 0,5 1-577,26 4 536,12-15 419,1-1 0,0-4 0,0-2 0</inkml:trace>
  <inkml:trace contextRef="#ctx0" brushRef="#br0" timeOffset="154417">29189 11875 10844,'2'6'1100,"-1"0"-974,-1-6 879,0 0-915,40 53-90,-16-28-391,4 9 0,2 0 257,2-10-365,1-2-1870,15 4 2369,-19-10 0,2-1 0,-23-10 0</inkml:trace>
  <inkml:trace contextRef="#ctx0" brushRef="#br0" timeOffset="154626">28914 12361 11955,'-3'-5'1745,"0"0"-1166,-4 41 1,6 22-433,25-10 0,4 1-2004,-18-8 0,-4 2 1,6-4 1921,28 9 1,6-14 97,11-22 209,-27-7 1,4-8-1241,1-13 0,8-10 1,5-7-1,1-3 1,-3 3-1,-7 5-938,2 2 1,-6 3 0,5-6 1805,1-4 0,9-7 0,2-5 0,-2 1 0,-7 5 0,-12 9 0,7-14 0,-20 18 0,0 0 0</inkml:trace>
  <inkml:trace contextRef="#ctx0" brushRef="#br0" timeOffset="159535">20489 12467 8091,'19'-6'-1212,"-4"1"800,-15 5 412,0 0 0,0 0 0</inkml:trace>
  <inkml:trace contextRef="#ctx0" brushRef="#br0" timeOffset="161836">20490 12615 7309,'49'0'113,"0"0"0,0 1 0,3-1 0,0-1 0,-1 2-45,-2-1 0,-1 1 1,2-1 80,-8 1 1,1 0 0,3 0 0,5 1-338,-5 0 1,5 0-1,5 0 1,2 0 0,1 1-1,-2 0 1,-1-1 0,-4 0 225,0 1 1,-4-1 0,-1 0-1,0 1 1,3-1 0,6 1-67,-8 0 0,4 0 0,4 0 0,2 0 1,2 0-1,0 0 0,-1 1 0,0-1 0,-3 0 1,-4 0-1,-3 0 56,8 1 1,-5-1-1,-3 0 1,-1 1-1,2-1 1,3 1-60,2 0 1,2 0 0,1 0 0,1 0 0,0 1 0,1-1 0,-2 1 21,1-1 0,0 1 0,-1 0 1,1 0-1,0 0 0,0 0 1,1 0-11,-6 0 0,2 0 0,-1-1 0,1 1 0,0 0 0,-1-1 0,1 1 0,0 0-94,0 0 1,-1-1 0,1 1 0,0 0-1,0 0 1,-1-1 0,1 1 0,-2 0 84,7 0 1,0 0 0,0 0 0,-1 0 0,-1-1 0,-2 1-1,-2 0-10,6-1 1,-3 1-1,-2-1 1,0 1 0,0-1-5,2 0 1,-1 1-1,1-1 1,-1 0 0,1 1 11,-1-1 1,0 0 0,0 1 0,0-1 0,0 1 18,-1-1 0,0 1 0,0-1 1,0 1-1,-1 0 75,-2-1 1,-1 1 0,0-1 0,3 1 0,3 1-79,-6-1 0,4 1 0,3 0 0,1 1 0,0 0 0,-2-1 0,-2 1 0,-3-1-8,6 0 0,-5 0 0,-1 0 0,1 0 0,4 1-2,-2 0 1,4 0 0,2 0 0,0 1 0,-2 0 0,-3-1 0,-7-1-20,1 1 0,-5-2 1,-3 1-1,1 0-36,14 1 1,-1 0 0,-1 0 86,-2-1 0,0 0 1,-1 0-69,-2-1 0,-1 0 1,0-1 7,-2 0 1,-1 0 0,-1-1-14,-2 0 1,-1 0-1,3-1-19,3 0 0,4-1 0,0 0 0,-5 0 53,11 0 1,-1 0 30,-3-1 0,2-1 0,-9 0 134,4-3 694,-16-3-256,-12 1 1905,-8 1-2123,-8 1-354,-2 2 2354,-3 2-2469,0-1 2019,4-1-2092,3 0 540,6-2-461,2 1-118,35-1 227,-16 2-453,4 1 0,0 0 453,3 1-3,13 0 39,-3 0 54,0-1-83,-9-5 0,2-2-1039,-13 4 1,-1-2 1031,12-4 0,-1-1-24,-13 4 1,0 0-137,18-5 0,5-2 45,-5 1 0,3-1 0,-1 0 115,-9 2 0,-1 1 0,1-1 41,6-3 1,0 1-1,-3-1 44,4-4 1,-5 0-1163,-11 5 0,1-1 1184,6-3 1,3-4 145,-4-2 0,3-4 0,-4 2-207,-3 3 0,0-1 4,3-4 1,5-3 0,-4 1-81,5-6 1,-4 1 29,-8 7 0,1-1 99,10-10 1,-1 1-31,-15 13 1,-1-2 15,7-16 1,-3-1-4,-12 17 0,-3 0-1,6-11 1,-5-2 2447,-11-14-2459,-7 23 0,-2 0-69,1 0 1,-1-2 19,-9-25 0,-2-1-21,6 25 0,1 0 242,-6-22 0,0-1-246,7 21 0,0 1 4,0-3 0,-1 0 0,1-1 0,-1-1-28,0-1 0,0-1-165,0 2 1,-3-4 152,-4-7 1,-3-6 0,1 4-450,-1 2 0,-1-1 471,-1 0 0,-3-4 1,2 6-6,0 7 1,0 3 20,-1-1 1,-1 0-17,-1 0 0,0 0-1017,-1 0 0,-1 0 1033,1 2 1,-2-3 51,-3-4 1,-2-5 0,1 4-252,3 1 0,0 1 203,0 0 1,-2-2 0,3 3 19,1 1 1,3 3-23,5 12 0,0 0 496,-8-10 1,-2 1-493,-3 11 0,0 5-163,-15-12 787,16 19 1,0 5-674,-1 8 6,-5 4 39,-4 2 0,-3 4-344,-3 3 1,-2 0 373,16-4 1,-1-1 46,-18 5 0,-4 0-155,4-4 1,0-2 152,8-1 1,0 0-59,4-2 1,-2 1 0,1-1 45,-6-1 0,-4-1-456,0 0 0,-7 0 0,-2-1 0,4 0 371,3-1 1,2 1-1,-4-1-111,5 0 1,-4 0 0,-2 0 0,2 0 0,3 0 72,-9-2 1,3 0-1,0 0 32,10 0 1,-1 0 0,0 0 0,-1-1-4,-2 1 0,-1-1 1,0 0-1,-1-1-155,-2 1 1,0-1 0,-1 1 0,-1-1 170,1 0 0,0-1 0,-3 1 1,-6-2 9,17 2 1,-5 0 0,-2-1 0,-3 0 0,-1-1 0,0 1 0,1 0 0,2 0 0,4 0 14,-6 0 0,3 0 1,2 0-1,-1 0 1,-1 0-1,-5 0-13,6 0 0,-5-1 1,-2 0-1,-1 1 1,-1-1-1,1 0 1,1 0-1,4 1 1,3 0 9,0 0 1,4 1-1,2 0 1,1 0-1,-4 0 1,-4-1-4,2 1 1,-4 0-1,-3 0 1,-2-1-1,-1 1 1,-1-1-1,0 1 1,3 0-1,1-1 1,5 2-19,-5-1 0,5 0 0,2 1 0,1-1 0,-2 1 0,-3-1 0,-5 0 9,11 1 1,-3 0 0,-3 0 0,-1-1 0,-3 1 0,0-1 0,-2 1 0,1-1 0,1 1 0,0 0 0,3-1-1,1 2 1,3-1-6,-6 0 0,3 1 1,1 0-1,1-1 1,1 1-1,1 1 1,-1-1-1,0 0 1,0 0-10,-1 0 1,-1 0 0,1 0 0,0 0 0,-1 0 0,1 0 0,1 0 0,0 1 0,0-1 5,-2 0 1,1 1 0,0-1 0,0 1 0,1-1-1,0 1 1,0 0 0,1 0 6,-4 0 1,-1 0 0,0 1 0,2-1 0,0 1 0,2 0 0,1-1-6,-6 1 0,3-1 1,1 1-1,0 0 1,-3 0 104,3-1 1,-2 1-1,0 0 1,-1 0 0,0 0-1,2 1-94,0-1 1,-1 1-1,1 0 1,1 0 0,2 0-1,3 0-1,-1 1 0,4 0 1,0 0-1,-2 0 0,-4 0 0,-4-1 0,-1 1 0,4 1 0,6 0-4,-12 2 1,4 2 115,7 0 0,-1 0 1,1 1-139,-4 2 1,0 1 13,11-3 1,-1 2 0,1 2-36,-1 5 1,1 2 0,5 0 56,1 0 1,2 1-10,-16 11 0,6 2 0,11 10 20,6 6 693,4 7-697,12-24 1,1 1 367,0 2 1,1 4-284,-2 0 1,1 5 0,-2 1 33,-3 9 0,-1 1 1,0 1-89,-1 2 1,0 0 0,0 0-171,2-10 1,-1 0 0,1-1 0,0-1 149,-2 4 0,1-3 0,0 2-234,0 1 1,1 2 0,0-1 208,1 1 0,0 0 0,2 1-103,0-3 0,1 0 0,4 7 83,5-6 0,3 6 0,3 4 1,0 0-1,1-3 0,-1-5 2,1-4 0,-1-4 0,2-1 0,2 5 15,-1 1 1,2 4-1,0 3 1,2-1-1,2-3 1,1-7-4,13 11 0,4-7 1,-1-4 71,-7-9 1,0-2 0,1 1-96,5 6 0,2 1 0,4-2-126,7-3 1,3-1 0,-3-5 8,0 0 0,1-3-30,0-1 0,4 0 1,-4-5-326,-6-8 0,-3-4-186,1-1 1,0-1-4,-2-2 1,-1-1-1458,24 1 2145,-6-4 0,-26-2 0,-5 0 0</inkml:trace>
  <inkml:trace contextRef="#ctx0" brushRef="#br0" timeOffset="162503">19960 11959 5622,'9'7'224,"-2"-1"2761,-7-6-2119,0 0-606,-57 4-72,23 3-597,-14 3 1,-13 4 0,5 1 448,8 0 1,0 1-17,8-3 1,-5 2-1,0 0 1,2-1-80,0 1 0,1-1 0,-1 1 57,-4 0 1,-1 1 0,-1-1-1,-4 1 1,-1 1 0,-1-1-114,11-4 0,0 0 1,-1 0-1,0 0 122,-2 0 0,1-1 1,-3 0-1,-5 1 9,8-3 0,-5 0 0,-3 1 0,-2 0 0,-1 0 0,0-1 0,4 0 0,3-1-248,-10 2 1,6-1 0,0 0-1,-1-1 1,-5 1 226,8-1 1,-5 1 0,-2-1-1,-1 1 1,1-1 0,0 1 0,4-2-1,4 0-7,-3-1 0,3 0 1,3 0-1,1-1 0,-2 0 8,-1 0 0,0 1 0,0-1 0,-1 0 0,1 1-49,0-1 1,-1 0 0,1 0 0,-1 0 0,0-1 62,3 1 0,0 0 0,0-1 0,-3 1 0,-5 1-14,9-2 1,-5 1-1,-3 0 1,-3 1 0,-1 0-1,-1-1 1,2 1-1,1 0 1,4-1 0,4-1-1,-6 2 0,6-2 0,2 1 0,0-1 0,-3 1 0,-3 0-6,0 0 0,-4 1 0,-3 0 0,-2 0 0,0 0 0,1 0 0,4-1 0,4 0 1,7 0-9,-7-1 1,7 0 0,4 0-1,-2 0 43,-13 0 1,1 0-1,0 0-32,4-1 0,0-1 1,2 1-23,4-2 1,0 1 0,2-1-3,-14 0 1,-1-1-20,9-2 0,-2-1 1,5-1 43,6 2 1,1-1-20,-13-2 0,6-1 1038,21 0-1897,8 2 26,10 2 1103,4 0-249,27-8 0,-18 7 0,18-7 0</inkml:trace>
  <inkml:trace contextRef="#ctx0" brushRef="#br0" timeOffset="162807">14436 12446 10564,'1'4'1979,"-1"-1"-410,0-3-592,-55 53-764,23-20-212,-5 4 0,-3 4 295,11-11 1,2-2-960,-14 15 707,16-18 1,0 2-1506,1-1 1,2 0 1460,-5 4 0,-8 14-53,24-26-123,2 5 114,5-5-8,3 5 34,8-6 55,17-2 1,5 0-20,19 2-202,-4-3 0,5-2 204,-10-8 0,3-2 0,-2 0-362,11 0 1,1 0 229,-5-1 0,2 0 1,-2 0-249,5-1 0,2 1-1207,3 2 0,5 1 0,-6 0 25,-5 0 0,-3 0 1560,2 2 0,2 1 0,-11-1 0,-13 0 0,-8 1 0</inkml:trace>
  <inkml:trace contextRef="#ctx0" brushRef="#br0" timeOffset="164320">5567 13843 7195,'11'-1'2327,"-2"1"-5960,50-2 4151,-21 1-383,7 0 1,4 0-128,-16 1 0,0 0 295,6 0 0,3-1-11,5 1 0,2-1-225,6 0 0,2 0-37,-18 1 0,1-1 0,6 0-17,5 0 1,7 0-1,3-1 1,-1 1-1,-4 0-381,-6 0 0,-4 0 0,1 0 0,4 0 378,-3 0 0,4 0 1,2 0-1,0 0 0,0 0 1,-2 0 10,2 0 1,0-1 0,-2 1 0,-1 0 0,-1 0-22,1 0 1,-2 0 0,0 0 0,2 0 0,-1 0 0,3 0 0,1 0 0,-2 0 0,-3 0 194,8 0 1,-3 1 0,4 0-167,-5 0 1,5 1 0,1 1 0,-1-1 0,-5 1-293,6 0 0,-5 0 0,5 1 263,-11-1 0,5 1 0,0 0 0,-2 0 0,-7 1-2,15 2 1,-4 2 178,-5-1 1,2 1-1,-3-1-177,7 2 0,0-1 3,-11-2 0,2 1 0,2 0 41,8-2 1,2 0 0,-4-1-41,0 0 0,0-1 31,-1 0 1,5 0 0,-7-1-6,-8-2 1,-3 0-9,-1-1 1,0 0 9,-1 0 1,-1-1 28,-1 1 1,-1-1-41,-4 0 0,2 1-19,19-1 1,2 1-58,-12 1 1,-1-1 755,7 0 1,0 1-721,-10 0 1,-4 0-80,1 0-50,10 0-1821,-29 0 3095,-8 0-4550,-14-1 3424,-16-1 0,12 1 0,-5-1 0</inkml:trace>
  <inkml:trace contextRef="#ctx0" brushRef="#br0" timeOffset="165666">9504 13335 7895,'-4'5'1988,"2"-1"-2301,2-4 318,12-33 432,4 15-227,3-19 64,-3 24 9,-9 7-20,1-2 29,1-2-77,2-3-5,4-4-3311,15-17 3177,-3 5-70,14-14-421,-6 8 525,5-3-24,-18 18 1,1-1-2,2 0 1,1 1 45,2-2 1,2 1 61,15-9 1,6-2-822,0 5 1,4 0 0,-1 1 708,-9 3 0,0 1 1,3 1-24,-5 3 1,4 0 0,2 0 0,-2 2 0,-4 2 188,1 0 0,-5 4 1,6-1-251,-2 1 0,4-1 0,3 0 0,1 1 1,1 2-294,5 2 1,4 1 0,0 1-1,-1 1 1,-1-1 295,-8 1 0,-1-1 0,-1 1 0,1 1 0,1 0-202,-1 2 0,2 0 0,1 0 0,-1 2 0,-2 0 0,-4 1 202,13 3 0,-4 2 0,-1 1-3,2 1 1,0 1-1,1 2-24,0 1 0,-1 0 0,1 2 119,-2 1 0,-1 0 0,6 5-108,-13-3 0,5 3 0,2 2 0,1 2 1,0 0-1,-3-1 2,-5-1 1,-1-1-1,-1 1 1,0 1-1,0 0 1,2 0 12,-1 0 0,2 0 0,1 2 0,-1-1 1,0 0-1,-1 0 0,-3 0-1,7 5 1,-2 0 0,-1 0 0,-2-1 0,-2-1-10,0 1 0,-3-2 0,-1 0 0,1 0 38,1 1 0,1 1 0,-1-1 0,0 1-18,1 0 0,0 1 0,0-1 0,0 1-9,-1-1 1,0 0 0,1 1 0,4 3 13,-6-3 0,4 3 0,2 2 0,1 1 0,0 0 0,-2-2 0,-4-2-152,-1-1 0,-2-2 0,-2 0 1,1 0-1,4 3 138,-3-2 0,4 3 0,1 1 0,0 1 0,0-1 0,-3-1 0,-3-1-8,9 9 0,-3-1 1,-4-1-1,-1-2 6,1 1 0,-2-2 1,0 1 82,-5-4 0,1 2 0,-1-2 0,-4-2-81,4 7 0,-2-1 150,-4-5 0,-1 1 0,-1-2-150,-4-4 0,-1-1 0,7 10 0,-3-4 0,-10-13 781,-4-6-781,-1-5 1342,-1-2-1557,1-4-237,7-1-540,-6-1-200,5-1-614,-9 0 1806,-3-1 0,-1 0 0,-2 0 0</inkml:trace>
  <inkml:trace contextRef="#ctx0" brushRef="#br0" timeOffset="165981">15769 14859 13095,'-5'-7'2366,"2"2"-2293,3 5-1154,0 0 516,5 40 167,7-17-448,8 33 448,5-27 180,0 0 137,-3-3 81,-4-3 44,-5-2 897,-8 9-464,-10-10-144,-11 8 9,-9-11-129,-6 2-23,-5 0-67,-3 1-114,-3-1-7,10-5 1,-4 1-276,-3 0 0,-1 0-531,0 0 1,0 0 352,1-2 0,2 0-980,-13 2-3351,5-1 4782,-5-3 0,26-4 0,-1-3 0</inkml:trace>
  <inkml:trace contextRef="#ctx0" brushRef="#br0" timeOffset="167052">17738 15811 9866,'-26'12'497,"-13"4"0,-10-1-238,7-8 0,-6-1 0,-2-1 0,3 1-1431,-6 3 1,2 1 0,-5-3 1225,2-4 0,-6-2 1,-1-2-1,2-1 0,8-1 55,7-3 0,5-1 1,-3-3 185,-6-3 1,-5-3-1,0-3 1,4-2-759,-2-7 1,4-2 0,1-1 488,0 0 0,1-1 1,3-2-27,6-2 0,4-3 0,5 0-20,5-8 1,7-3-53,3-4 1,6-3-366,6 17 0,4-1 0,2 0 410,3-3 0,2-1 0,3 1-18,3-1 0,4 0 1,8-2-28,2 8 0,7-2 0,5-2 0,2 0 0,-1 3 1,-3 3-61,5-3 0,-2 4 0,1 0 0,5-1 159,-8 6 1,4-1 0,2-2-1,1 0 1,1 2 0,-2 3-1,-2 3 17,2 3 1,-2 4 0,0 2 0,0 2 0,1-2-6,3 0 1,1 1 0,0 0 0,1 1 0,1 0-124,1 1 0,1 0 0,0 1 0,1 0 0,0 2 98,2-1 1,1 2-1,-1 0 1,1 0 0,0 2-21,-10 1 1,-1 0 0,0 1-1,2 0 1,2 2 0,4 1-15,-5 2 0,3 1 1,4 1-1,2 1 1,1 1-1,0 0 0,0 1 1,-2 0-1,-3 0 1,-4 0-6,12 1 1,-5 1 0,-3 0 0,0 1-1,2 1 1,5 1 4,-13-2 0,3 1 1,3 0-1,2 1 1,0 0-1,-1 1 1,-2 0-1,-3 2 1,-3 0-1,-5 1-95,8 5 0,-6 1 0,-3 2 1,-3 3-1,2 4-239,-4 2 1,1 4 0,-1 2 0,-2 2-1,-2 1 1,-4-2 163,5 7 0,-3-1 0,-5 2 0,-3 7 116,-5-1 1,-2 7 0,-2 3 0,-4 2 0,-5-2 0,-6-2 71,-8-6 1,-5-1-1,-5 0 1,-2-1 0,-1-1-1,1 1-18,1 1 0,-1 0 1,0 0-1,-2-1 1,-2-1-1,-2-1 33,-4-1 1,-4 0-1,-1-2 1,-1-1 0,-1-2-1,1-4 159,0-2 1,-1-4-1,0-2 1,0-1-1,-1-1 62,-2 1 1,0-1 0,0-1 0,-2 0 0,1-2-43,-1-1 0,-1 0 1,0-1-1,-1-1 0,0-1-35,0 0 0,-1-1 0,1-1 0,-2-1 0,1 0 41,0-2 1,1 0 0,0 0 0,-4-2 0,-3 0-82,2-2 0,-4-1 0,-3 1 1,-2-2-1,-1 0 0,0 0 0,2-2 1,2 0-78,2-2 1,1-1 0,0 0 0,1-1 0,0-1 0,-1 0-1,-2 1-40,1 0 0,-1 1 0,-2-1 0,0 1 0,0-1 0,1-2 0,2-2 0,2-2-41,-6-3 0,1-2 0,2-3 0,2-1 0,4-1 0,4 0-25,-7-5 1,7-2 0,-1-3-48,-7-5 0,0-4 0,9-1-83,8-4 0,11-6-122,13-11 1,10-8 0,3 4 262,6 1 1,5 1 127,-1 12 1,3-4-1,3 1 1,6 4-343,5 8 0,6 3 0,3 3 0,1-1-374,4 0 0,3 1 1,0 0-1,0 1 148,-3 1 0,1 0 1,-1 0-1,2 3 495,3 0 0,2 2 0,-2 1 0,-8 4 0,-9 4 0,-3 1 0,2 1 0,-1 0 0</inkml:trace>
  <inkml:trace contextRef="#ctx0" brushRef="#br0" timeOffset="168122">17992 15198 12703,'9'9'1174,"-1"-1"-1166,-8-8 252,64-40-296,-26 26 0,4 1-1117,-4-4 1,2-2 0,1 3 1152,17 1 0,-1 5 0,-10 3 0,-1 2-900,1 1 1,0 2 899,-2 0 0,0 1-51,-4 3 1,0 3-307,8 13 0,-5 4 357,1 12 15,-18-4 1,-10 1 20,-33 11-698,-12-10 0,-6-1 735,4-8 0,-4 0 2,-13 6 1,-8-2 123,4-10 1,-5-5-1,3-1-44,3 0 1,0-3 148,-2 0 1,-2 0 0,6-4-217,14-5 0,2-3 113,-4-4 1,3-3-202,-8-11-285,4-13-169,41 3 1,12-3 287,11 2 1,5 1 557,3-8 0,5 2-465,8 7 1,2 5 374,-9 8 0,0 3-302,1 0 0,4 1-26,-4 5 1,4 0 0,-1 2-389,0 2 1,0 1 0,-1 2 341,-1 0 0,0 1 0,-2 2-9,11 3 0,-8 5 235,-4 15-174,-22 20 154,-27-7-57,-4-11 0,-8-1 76,-18 0 0,-12-3 1,2-2-175,0 1 0,-1-2 107,-5 0 1,-5 2 0,4-5 70,6-5 0,2-3 14,7-2 1,-3-1 0,4-1-97,-3 0 1,1-1 18,-7 1 0,4-4 712,3-14-1671,45-11 633,14-10 128,27 6 0,10 3 773,-16 8 1,4 1-724,7-1 0,6 1 0,-1 2 21,-9 5 0,0 3 1,0 0-41,6 1 0,0-1 0,-3 3-27,6 3 1,-7 3 99,9 10-538,-42 6 771,-23 3 1740,-14 2-1836,-9-8 0,-10-1 0,0-1 84,3-3 0,-1-1 1,0 0-262,-9 2 0,-1 1 0,0-3 187,6-4 0,1-2 1,6-1-120,-18-1-28,3-4-266,36-1 548,14-10-741,27-5 324,6-2 94,5 6 1,3 2-22,14-3 115,-17 7 1,0 1-65,12 1-50,-5 2 1410,-7 22-301,-31-6-746,-14 15-89,-31-12 11,8-5 0,-1 0 75,3-3 1,0 0-300,-25 5-534,24-7 496,28-4-461,12-5 96,13-2-78,34-10-379,-8 3 837,-14 6 1,0 0 19,9 0-78,-8 4-477,-11 3 659,-11 1 159,-7 0 320,-26 8-1980,-16 6-656,-8 4 1706,-12 2 0,35-13 0,0 0 1</inkml:trace>
  <inkml:trace contextRef="#ctx0" brushRef="#br0" timeOffset="169371">17717 14605 7478,'2'7'4463,"0"-1"-3892,-2-6 477,0 0-930,5 28-202,-4 24 78,4 3-14,-5-22 1,0-3-189,1 3-4351,-1-4 4214,0-4 807,0-4-1033,0-5-1120,0-5 716,-2-6-394,0-5-201,-2-5 1570,2-11 0,0 10 0,2-6 0</inkml:trace>
  <inkml:trace contextRef="#ctx0" brushRef="#br0" timeOffset="169560">17738 14690 3657,'7'2'2369,"-2"0"500,-5-2-2525,0 0-506,55-41-219,-22 31 117,1-11 1,-1 4 117,-7 23 474,-16 22 81,-9-7 26,-7 14-65,-8-15 1176,-4-2-1348,-2-1-186,-1-3-12,0-2-3251,-13 0 3518,18-9 1,-7 2 0,21-8 0</inkml:trace>
  <inkml:trace contextRef="#ctx0" brushRef="#br0" timeOffset="169825">18055 14584 6857,'15'6'2690,"-3"0"-2124,-12-6 209,0 0-632,-2 47-179,-5-10 2,3 22-86,-3-28-261,5-20 171,1-6 134,1 0-5,0-15 81,1 0 154,2-11-8,3 3 27,2 0-10,3 0-130,1 2-33,1 0-263,17-8-129,-11 10-199,10-5 591,-9 9 0,-11 6 0,3-1 0</inkml:trace>
  <inkml:trace contextRef="#ctx0" brushRef="#br0" timeOffset="169971">18330 14669 8444,'6'5'2153,"-1"-1"-2153,-5-4-767,0 0-25,-2 49-432,2-35-456,-2 37 1680,3-49 0,-1-1 0,1-1 0</inkml:trace>
  <inkml:trace contextRef="#ctx0" brushRef="#br0" timeOffset="170154">18330 14499 10673,'3'10'2539,"0"-2"-1997,-3-8-1991,0 0 125,28 0-152,-15 0-193,22 2 821,-21 1 0,-7-2 0,0 1 0</inkml:trace>
  <inkml:trace contextRef="#ctx0" brushRef="#br0" timeOffset="170589">18500 14669 9967,'2'13'1512,"0"-2"-1613,-9 35-408,5-26 397,-5 28 112,7-39 187,7-23-187,-1 0-2,8-15 2,-3 4 61,9-10-69,-3 10-1,5-4-3565,5 7 3544,-12 11 30,6-2 36,-14 12 166,-2 2 8,-1 3 61,-1 4 426,-4 25-649,-2-8-48,-2 19 3389,-1-17-3436,0-3-7,2-2-18,1-5 72,1-5 344,1-6-344,3-8-81,3-9 16,5-8-97,2-5 8,3-1 8,1 0-254,12-8 254,-11 16 29,5-2 117,-14 17 64,-4 1 146,-1 4 70,-1 2-25,0 4-31,-2 16-496,0-3-218,0 6-912,3-6 298,0-12 1104,7 1 0,-6-8 0,3-2 0</inkml:trace>
  <inkml:trace contextRef="#ctx0" brushRef="#br0" timeOffset="170747">19008 14647 9889,'5'10'2663,"-1"-2"-2067,-4-8-254,0 0-785,-18 55-198,13-33-313,-6 15 1,2-2-167,7-19-313,1 2 1433,1-12 0,0-3 0,0-2 0</inkml:trace>
  <inkml:trace contextRef="#ctx0" brushRef="#br0" timeOffset="170897">19050 14436 12244,'10'8'1563,"-1"-1"-2205,-9-7-457,0 0 1,0 0-1</inkml:trace>
  <inkml:trace contextRef="#ctx0" brushRef="#br0" timeOffset="171058">19262 14542 11432,'7'2'2478,"-2"0"-2006,-13 23 0,-7 8-1300,6-3 796,-4 8 0,0 2-892,9 11 276,2-14-212,1 8-2807,1-14 3667,0-15 0,0 0 0,0-15 0</inkml:trace>
  <inkml:trace contextRef="#ctx0" brushRef="#br0" timeOffset="171248">19177 14711 8564,'-2'-11'3621,"1"3"-2318,1 8-562,0 0-2094,74-2-425,-35 1 1305,6 0 0,-2 0-465,-11 1-148,-13 0 83,-2-1-119,-2-1 1122,-3-1 0,-6 1 0,-1 0 0</inkml:trace>
  <inkml:trace contextRef="#ctx0" brushRef="#br0" timeOffset="171362">19495 14669 7167,'4'2'3346,"0"0"-787,-4-2-2424,-22 66-191,15-38 11,-5 12 0,1-1-190,10-15-210,0-3-252,1-4 53,0-5-1288,0-4 1932,1-18 0,0 8 0,0-11 0</inkml:trace>
  <inkml:trace contextRef="#ctx0" brushRef="#br0" timeOffset="171905">19495 14605 6334,'8'0'2482,"-2"0"-367,-6 0-2051,0 0-72,11 53-65,-3-13 69,0 0 0,1 0 773,0 0-850,2-6 508,-5-24-691,14-1-831,5-25 325,6-2 132,3-13 1252,-6 5-1034,-1-3 156,-2 3 264,-2 2 801,1-2-409,-11 13 53,-1 0 608,-11 11-591,-1 2-123,4 22-347,1 4-4,3 10-49,2-4-4,-1-13 18,1-2 41,7 0 9,9-8-48,-2-3-246,7-10-171,-9-7-45,3-4 216,1-3 134,1 0 162,9-10 650,-18 12-456,3-3 120,-34 13-101,-2 5 71,-17 0 244,0 8 1,-2 3-181,-8 5-471,7 0 0,3 2 362,2 7-37,2 12-120,14 1-76,26 14-22,7-21-1307,23-1 1102,-9-22-820,20-4-368,-9-7-167,15-4 1098,-21-6 0,-3-2 0,-3 4 0,18-11 0</inkml:trace>
  <inkml:trace contextRef="#ctx0" brushRef="#br0" timeOffset="174097">18034 15219 8055,'8'10'1879,"-1"-3"-1738,21-20 0,6-9-5345,12 1 5394,4-4 1,4-1-544,-17 11 1,3 1 538,-1 2 0,7-2 1,0 1-1,-3 1-311,13-2 1,0 0 160,-12 4 1,3-1-1,0 1 1,-6 2-91,3 3 0,-5 3 3,-1 2 1,-3 3 27,-4 2 1,-3 4 14,19 17-61,-26 20 1,-8 9-127,-8-5 0,-4 3 486,0-11 1,-1 2-1,-5 0-255,-6-1 1,-6 0-1,0-5 14,0-5 1,-3-3 71,-5 7 0,-5-2 457,-16-7 1,-2-6-476,15-8 0,0-3-37,-20 4 0,0-3 557,21-10 0,1-2-590,0-3 0,-1 0-818,1-2 1,-1-1 765,1-3 0,1-2 18,1 0 0,-1-3-49,-15-15 1,0-5-29,15 4 0,3-2 22,-8-5 0,6-2-3,16 9 1,7 1-16,9-11 1566,11 0-1610,10 1 35,14 4 95,-5 13 0,6 2 5,6 5 0,1 1 120,0 1 1,1 3-198,13 7 0,-2 6 264,-25 3 1,-1 2-211,9 2 1,-1 7 209,-3 13 0,-6 7-102,-13-8 1,-2 1 64,5 8 1,-6-1 181,-25 11-98,-14-20 0,-13-4-1878,-8-4 1752,-9-4-179,12-9 0,-3-3-365,-1-2 1,0-2 79,1-1 1,1-3-207,5-2 1,5-3-1083,-3-11 1201,8-5-1896,10 0 2396,9-6 1,5 17 0,5-1 0</inkml:trace>
  <inkml:trace contextRef="#ctx0" brushRef="#br0" timeOffset="178812">16616 15050 10551,'7'5'768,"-1"0"750,-6-5-81,0 0-1003,95 25-426,-63-15 0,2 1-176,6 0 0,6 2 0,-3-1 150,7 4 0,-5-1 215,-17-7 0,2 1-345,13 3 1,6 1 0,-4-2-86,-9-2 1,-1-1 229,17 4 1,-5-1-266,-12-4-91,-22-4-134,-5-1-140,-5-1-1433,-1 0 2255,-21-16 0,15 12 1,-15-11-1</inkml:trace>
  <inkml:trace contextRef="#ctx0" brushRef="#br0" timeOffset="179061">17230 15092 3596,'1'5'1599,"1"-2"1327,-2-3-3066,86 36-123,-39-12 648,5-1 0,-1 1-357,-8 8 34,-27-15 237,1 4 2289,-13-4-1854,-11-1 1906,-3 2-2603,-13-1-82,-16 8-61,5-5-1173,0 3 0,-2 0 1279,-12 7 0,3 0 0,22-16 0</inkml:trace>
  <inkml:trace contextRef="#ctx0" brushRef="#br0" timeOffset="179424">17209 14478 5501,'9'7'3943,"-2"-2"-1218,-7-5-2375,0 0-350,69 54-75,-39-31 1,1 2-132,8 5 0,5 4 0,-4-3 165,-1-2 1,-4-2-22,-1-2 1,-1-1-56,-5-3 0,-2-2-185,11 8-48,7 4-5,-10-10-1185,-14-9-25,6 0-476,-16-10 2041,0-3 0,-6 1 0,0-1 0</inkml:trace>
  <inkml:trace contextRef="#ctx0" brushRef="#br0" timeOffset="179730">17463 14774 8214,'3'2'4766,"1"-1"-1856,-4-1-2787,82 72-126,-50-45-1066,-1 0 0,6 4 0,-7-7 963,-3-6 602,2-3-754,-1-3-28,1-2-932,26-11 28,-22-10 185,11-7-87,-34-8-650,-8 4 1742,-3 0 0,1 8 0,-1 5 0</inkml:trace>
  <inkml:trace contextRef="#ctx0" brushRef="#br0" timeOffset="180157">18140 14330 10597,'4'5'1571,"-1"-1"-1028,-3-4 1768,0 0-1813,26 87-4536,-15-42 4056,5 13 0,-1 0-18,-4-8 189,-4-18 1,1 0-406,6 22-164,0-4-130,-5-17-1129,-1-16 144,-3-7 1495,7 2 0,-9-9 0,4 1 0</inkml:trace>
  <inkml:trace contextRef="#ctx0" brushRef="#br0" timeOffset="180358">18161 14795 7358,'-6'-1'3166,"2"1"-32,4 0-2792,30 32 358,-3-23-501,21 23-166,-18-36-33,-8-3-339,-4-6-324,1-5-259,1-2-3648,-4-6 0,0-3 4570,4-14 0,2-4 0,-16 25 0</inkml:trace>
  <inkml:trace contextRef="#ctx0" brushRef="#br0" timeOffset="180658">18838 14224 11104,'1'39'1901,"-1"1"1,2 10-1848,-7-10 1,-1 0-55,1 0-52,3-7 1,1 1-101,2 19 48,0-23 1,0 0-1138,3 19 482,-2-28 759,-19 25 0,12-34 0,-13 10 0</inkml:trace>
  <inkml:trace contextRef="#ctx0" brushRef="#br0" timeOffset="180877">18606 14690 10270,'6'0'3400,"-2"1"-2939,-4-1-365,47 62-80,-26-38-12,6 12 1,-1-4 3,-10-20 29,1-7-37,-1-3-82,6-1-690,12-15-912,13-16 78,-22 12 1,0-2 966,2-4 1,1-1 638,1-4 0,-3 2 0,1 0 0,6-7 0</inkml:trace>
  <inkml:trace contextRef="#ctx0" brushRef="#br0" timeOffset="181265">19727 14520 8984,'5'1'3055,"-2"0"-1806,-3-1 110,-97 73-1127,54-40-1606,5-4 0,-7 4 0,7-4 1374,-4 3-8,3-2-628,4-2 359,6-4-3739,-5 11 4016,20-18 0,-4 5 0,17-19 0</inkml:trace>
  <inkml:trace contextRef="#ctx0" brushRef="#br0" timeOffset="181498">19219 14711 6949,'-1'11'6367,"-1"-1"-5817,2-10 7,-65 66-3171,42-37 2614,-14 10 0,3 2 714,25-3-672,15-15 31,4 3 681,23-17-166,5-7-448,1-4 0,4-3-234,2 0 1,1-2-545,2-1 0,0 0 306,-3-2 0,-3 1-148,-10 1 0,-1 1-453,-1-1 1,-1 0-3852,22-6 4784,-9-1 0,-21 7 0,-7 1 0</inkml:trace>
  <inkml:trace contextRef="#ctx0" brushRef="#br0" timeOffset="187228">17928 16235 3215,'13'-1'1321,"-3"1"699,-10 0-1665,52-57 368,-26 31 1,4-2-422,2-3 0,3-4 1,-2 4-63,3 0 1,-3 4-114,-8 7 1,-3 3-122,-1 2-144,-11 8-186,-5 2 302,1-4-2549,-3 2 1909,-1-1-659,-2 2 1321,-2 5 0,1 0 0,-2 1 0</inkml:trace>
  <inkml:trace contextRef="#ctx0" brushRef="#br0" timeOffset="187514">17780 16002 9878,'6'4'781,"-1"-1"-378,-5-3-325,100-27-71,-71 22 0,1 0-345,10-4 0,4-2 0,-5 3 338,11 4-2966,-22 3 2963,-6 1-162,7 2 398,-14 7-127,5 2 31,-13 16-137,-2-7-8,-1 8 2,7 14 6,5-2 0,-5-4 0,1-13 0</inkml:trace>
  <inkml:trace contextRef="#ctx0" brushRef="#br0" timeOffset="187860">18542 16425 8072,'10'2'4348,"-2"-1"-4284,-8-1-142,9-52 70,-2 22 8,5-24 0,2-5 56,-5 26 0,0 1-306,2-8 0,0 1 351,4-9-298,-5 15 197,-3 11-779,3-12-66,-4 17 444,1-3-80,-3 12-402,0 5-341,-1 1 442,3 6 1,-4-3 0,0 4 0</inkml:trace>
  <inkml:trace contextRef="#ctx0" brushRef="#br0" timeOffset="188051">18711 15896 6565,'8'10'6659,"-2"-2"-6517,-6-8-76,0 0-30,-63 32-154,21-7-634,0-2 0,3-1-175,9-2-1579,19-11 381,10-7 2125,1-6 0,0 3 0,0-3 0</inkml:trace>
  <inkml:trace contextRef="#ctx0" brushRef="#br0" timeOffset="188210">18711 15917 10474,'4'1'1618,"-1"-1"-253,-3 0-1797,57 44-1254,-17-24 1185,-2 5 0,0-1-975,3-11 1476,-7-7 0,-18-2 0,2-2 0</inkml:trace>
  <inkml:trace contextRef="#ctx0" brushRef="#br0" timeOffset="188512">19219 15727 7349,'11'6'5222,"-2"-1"-2880,-9-5-1995,0 0-344,54 51-3,-28-29-41,13 14 0,4 2-383,-16-16 0,-2-3-212,17 14 242,0-1-204,-26-19-379,-3-4-2262,5-1 3239,-7-13 0,1 5 0,-8-8 0</inkml:trace>
  <inkml:trace contextRef="#ctx0" brushRef="#br0" timeOffset="188728">19283 15748 0,'-2'-10'3480,"0"2"-352,2 8-431,0 0-704,-14 39-1931,19 0 168,-9-9 0,3 1-286,19 15-1001,8-5 660,-6-14-1164,12 9 279,-20-24 655,0-1-420,-10-14 1099,-2-14 0,0 10 0,0-9 0</inkml:trace>
  <inkml:trace contextRef="#ctx0" brushRef="#br0" timeOffset="188911">19283 15748 11026,'5'6'2484,"-2"-1"-2484,-3-5-312,77-2-158,-42 0 113,13-1 0,0 1-1553,-6-1 1910,-4-2 0,-11 3 0,-9-1 0</inkml:trace>
  <inkml:trace contextRef="#ctx0" brushRef="#br0" timeOffset="189265">19494 15430 593,'-2'-10'6015,"0"1"-3281,2 9-2532,0 0-278,122 16 270,-68-9-235,0-1 0,11 2 0,-11-2-761,1-1 702,-21-3 1,0 0 1253,20-1-2722,-6 0 1196,-11-2-183,-14 0-355,-25-3 593,-6-2-1839,-4 0 1888,-14-3 0,14 5 0,-5 0 0</inkml:trace>
  <inkml:trace contextRef="#ctx0" brushRef="#br0" timeOffset="189577">19749 15261 3815,'3'4'3276,"0"-1"-159,-3-3-2073,-9-19-322,-2 17-262,-19-6-270,5 21-19,-9 7 342,-12 10-458,20-14 0,-1 0-53,2 0 1,-1 0 843,-22 10-844,25-13 88,1-1-9,0 3-151,9 5 143,4-4 25,13 4-31,8-7-64,7 1-6,7 1-22,4 1 0,4 1-935,2 3 1,1 1-229,0-1 1,-2 1 1187,-2 5 0,-7-2 0,-13-9 0,-4 3 0</inkml:trace>
  <inkml:trace contextRef="#ctx0" brushRef="#br0" timeOffset="196480">10393 13991 6630,'10'5'-10,"-2"0"1,-8-5 0</inkml:trace>
  <inkml:trace contextRef="#ctx0" brushRef="#br0" timeOffset="196815">10411 14001 11451,'46'-15'376,"0"1"0,0-1 0,14-5 0,-6 4-883,-23 12 0,-1 1 858,8-2 1,4-2-155,-3 2 0,5-2 0,4 1 56,0 1 0,7 0 0,2 1 0,-1-1 1,-2 1-1071,-1-1 1,-2 0 0,0 0-1,3 1 817,1 0 0,3 1 0,2-1 0,-3 1 0,-5 1-405,5-1 0,-5 1 1,1 0 391,2 0 1,1-1 0,6 1 2,-12 1 0,5 0 1,3-1-1,1 1 0,1 0 1,-2 1-2,1-1 0,-1 0 0,0 1 1,1-1-1,0 1 0,-1-1-236,1 0 1,1 1 0,0-1-1,-1 1 1,-1-1 0,-2 1 214,3 0 0,0 1 0,-3-1 0,-3 0 0,-7 1-315,14-1 1,-8 1 11,-5 0 1,0 0-1680,2-1 1,-4 1 2013,-2-2 0,0 0 0,-44 0 0</inkml:trace>
  <inkml:trace contextRef="#ctx0" brushRef="#br0" timeOffset="200480">6731 13017 1274,'-10'-4'283,"2"1"3687,8 3-1959,0 0-125,-8-3-1377,6 2 209,-7-2-239,11 3 2105,5 0-2270,3 2 11,33 13-267,12 4-689,-20-7 0,1 1 649,1-2 1,2 0 4,13 0 1,2 0-24,-10-3 0,3 0-5,-7-2 0,4 0 0,3 0 1,3-2 0,4-1 1,4-2 0,3 0-1,-1-1 1,-5 1-659,-1 0 1,-4 0 0,1-1 0,2 0 661,3-1 0,5 0 0,1-1 0,-4-1 0,-9 1 12,11-4 1,-8 0-10,-2 0 0,1-1-6,-8 2 0,0-1 1,-3 1-310,-3 0 1,-2 0 396,7-1 0,-7 1 67,-18 2 18,-14 3 512,-3 0-1264,2 0 3319,-1 0-2648,1-1 1109,0 0-1089,0-1-30,1-4 10,11-27 91,-2-25-108,2 1-58,-10 15 0,-4 0-11,-11-16-38,-1 13 0,-2 0-218,3 15 0,-1 0 186,-3-4 0,0 2-112,-1-3 145,0-1-92,-1-1 37,2 0-172,2 5 1,0-3 101,3 0 1,-1 1-1073,0-1 0,1 2 1197,-3-22-39,7 32 16,0 1-385,-9-19 254,4 13 107,-5-10 357,6 20-304,-3 4 64,-12-1-106,-17 1 62,2 4 8,-9 5 2472,14 5-2472,-7 0-3,-2 1 0,-8 1-22,9-1 1,-1 1 0,-1 0-543,2 0 1,-1 0-1,-2 0 563,1 0 0,-3 1 0,0-1 0,5 1-15,-7-1 1,-2 1-6,9 0 1,-6 0-1,-4 1 1,-1-1 0,2 1-64,2 0 1,-1 0 0,1 0 0,-1 0-1,0 1-475,1-1 1,-1 0 0,0 0-1,1 0 1,0 0 592,-10 1 1,-2 0-1,4 0 1,5-1-487,-7 0 1,5 0 475,0-1 0,0-1-20,5 0 1,-4 1 41,10-2 0,-6 1 0,-4 0 0,3 1 0,6-2-25,-15 2 1,1 0-228,6-1 0,-8 1 0,3 0 1,12 0 216,-10 4-8,10 1 73,9 0 757,6 2-900,17 9 78,8-1 2365,15 10-2373,5 0 0,3 7 287,1 15 0,0 11-125,-9-17 1,1 3 0,-1 1 0,1-1-497,0-2 1,0-1 0,1 1-1,-1 1 334,0 6 1,-1 3 0,0-2 0,1-6 17,4 12 0,2-7 395,-1 0 0,8-1-420,9-11 0,9 1 0,5-2 0,0-6-196,-6-11 0,1-5 0,2-3 0,2 2-442,1 3 0,2 1 0,1 0 1,0-4-1,-1-7 165,4-7 1,-1-7-1,0-4 1,1-4 370,-1-2 1,3-5-1,0-2 1,-3 1-1,-6 3 1,-3 3-1,-4 1 1,1-1-1,3-4 1,0 0-1,-1 0 1,1 1-1</inkml:trace>
  <inkml:trace contextRef="#ctx0" brushRef="#br0" timeOffset="201655">8869 15642 6929,'-4'10'-32,"2"-2"1,2-8 0,0 0-1</inkml:trace>
  <inkml:trace contextRef="#ctx0" brushRef="#br0" timeOffset="202476">5652 14647 11182,'1'4'1994,"0"0"-969,-1-4-809,45-4-37,-13 3-130,2-1 0,8 0 31,4 2 1,9 1 0,2 0-1,-7 0-2203,8 0 0,1 0 2123,-15 0 0,6 0 0,3 0 0,-3 0 0,-6 0-1,14 1 0,-5 0 270,3 0 0,4 1-475,-6 0 1,4 0 0,4 2-407,-12-1 1,5 1 0,1 0 0,-1 0 0,-4 0-287,-1-1 0,-3 0 0,-1 0 0,2 1 425,9 0 1,3 2 0,-3-1 0,-10 0 419,-7-2 1,-9 0 0,2 0 0,-3-2-1</inkml:trace>
  <inkml:trace contextRef="#ctx0" brushRef="#br0" timeOffset="208349">10393 14923 7296,'-5'10'5225,"1"-2"-3601,4-8-403,0 0-812,11-11-213,4 7-90,36-13-112,-15 12 1,1 1-1753,2 0 1,1-1 1755,2 0 1,1 1-1424,8 1 0,-3 1 1212,9 0 159,-16 0 1,-4 3 25,-16 2-1489,-9 3 2069,-16 21 1091,-8-6-1608,-7 6 0,-3 0-88,-14 8 334,11-12 1,-1 0-699,-12 8-93,2-4-2929,4-9 1,0-2 5425,6-1-2407,-18 2 1727,57-27 1454,22 0-2551,-7 1-11,11 8 2264,-24 8-2160,29 23-4037,3-1 3374,-20-13 0,0 0-813,16 1 1173,-15-17 0,-14-1 0,1-2 0</inkml:trace>
  <inkml:trace contextRef="#ctx0" brushRef="#br0" timeOffset="208516">11134 14817 11381,'12'3'2650,"-2"-1"-5343,-8 47 2702,-2-18-9,1 4 0,0 3 205,-1-6 0,0-2-242,0 18 99,1-11 0,0 2-1585,1-8 1,0 0 1522,5 25 0,-4-16 0,1-25 0</inkml:trace>
  <inkml:trace contextRef="#ctx0" brushRef="#br0" timeOffset="208917">12319 14838 10334,'-6'-8'2271,"2"2"-1557,4 6-114,0 0-522,43-18-33,-6 11-23,-3-3 1,1 1-2817,2 7 2876,-13 7 60,-16 3 262,-5 18-253,-8-2-98,-18 27-1947,-1-21 1,-2-2 1306,6-4 0,-1-1-176,-3 2 0,0-3 1231,-1-6 1,14-7 0,-1-3 0</inkml:trace>
  <inkml:trace contextRef="#ctx0" brushRef="#br0" timeOffset="209067">12425 14944 9662,'17'3'1565,"-4"0"-882,-13-3-963,52 52-176,-32-34-3704,13 13 0,-2-4 4160,-20-20 0,1-2 0,-11-5 0</inkml:trace>
  <inkml:trace contextRef="#ctx0" brushRef="#br0" timeOffset="209466">12616 15007 12759,'9'0'1039,"-1"1"-985,-8-1-315,0 0-154,57-37 87,-27 19-142,13-9 0,4-3-239,-16 7 1,-3 1 797,12-6 49,-2-6 60,-35 30 676,-3 2-944,1 17 70,-2 1-3,1 17-39,-1-3 42,1 4 37,0 2 528,-1 5 1,1 1-286,-1-1-167,0-3 1,0-3-86,-1-18-563,0 12-1098,22-14 1407,-9 4 125,22-24 955,-17-13 456,-8-6-1310,-8 5-70,-11 7-185,-3 9-433,-14 2 122,-18 5 1,-2 2 0,7-3-1,0 2 1,1 0 0</inkml:trace>
  <inkml:trace contextRef="#ctx0" brushRef="#br0" timeOffset="209983">11451 15282 9390,'5'1'1703,"-1"-1"-1166,-4 0-458,97-10 269,-53 6 1,1 0-1676,-2 0 1,3-1-1,-3 1 1412,3 0 1,-7 1 6,-6-1 829,-7 1-43,-7-2-1097,-23-2-13,-4 0 94,-21-2 129,-2 3 1787,0 3 0,-4 1-1105,3 0 0,0 2-636,-27-1-37,22 3-331,35-1 90,15 3-1220,39-4 1,9-3-60,-29 2 0,0-1 1351,16-2 0,7-1 0,-13 0 0,-11-3 0,-1-2 0</inkml:trace>
  <inkml:trace contextRef="#ctx0" brushRef="#br0" timeOffset="-213619.73">5567 15939 7311,'54'-15'162,"-1"1"1,-2 1-1,1 0-628,-4 1 1,2 0 0,-4 1 424,2 0 1,0 1-57,1-1 1,3 0 0,-2 1-613,3 1 0,-5 2-416,-15 2 1,0 0 1124,10-1 0,-5 0 0,-14 3 0,-5 0 0</inkml:trace>
  <inkml:trace contextRef="#ctx0" brushRef="#br0" timeOffset="-213395.73">7684 15748 13409,'21'6'309,"12"-10"1,7-6-124,14-6 0,2-1-2058,-17 6 0,1-1 1,1 1 1871,8-2 0,3 0 0,-4 3-112,1 2 0,-2 2-683,5 0 0,0 0 423,3 2 1,1 0 130,2 1 1,1 1-245,-20 1 1,1 0 0,2 1 312,13-1 0,3 1 1,-7 0-1,-10 0 1,-3 0-1,10 0 1,0 1-1</inkml:trace>
  <inkml:trace contextRef="#ctx0" brushRef="#br0" timeOffset="-212842.73">9546 17039 10807,'4'8'919,"-2"-1"-919,-2-7 445,0 0-1526,-19 59 490,15-38 217,-7 13 1,4-3-537,10-21-1336,5-3 1384,-2-4 862,4-10 0,-7 5 0,0-5 0</inkml:trace>
  <inkml:trace contextRef="#ctx0" brushRef="#br0" timeOffset="-212172.73">9546 17039 7906,'4'8'2126,"-2"-1"-1872,-2-7 452,0 0-714,84-66-609,-51 50 613,0-6 0,8-6 0,-7 14-2950,4 32 3054,-8-4 26,-10 14 0,-17-10 101,-12 12-143,-1-6-39,-11 9 45,-12 1-93,0-3 239,1-2-474,9-8 3450,16-15-3450,3-1 84,4-5 157,19 0 62,-5 0-60,18-2-3394,5-2 3392,-7 2-3,11-1 0,-12 3-3,15 15 3,-19-3 64,9 16-24,-26 7 4,-7-6-44,-8 12 0,-8-13 82,-23 16-26,15-19 3534,-11 9-3416,24-25-48,4-3-134,3-3-141,3-1 253,22-5-104,-3-2-109,24-5-29,-5-4-517,5-2 392,3 0-1,1-1 119,-2 3-484,-15 7 1,0 1-301,3 3 464,4 5-3,-32 11 222,-11 2 246,-3 4 221,-6 0 1832,-17 22-1390,10-14-93,-12 18-106,17-18 570,-4 13-617,6-9-218,1 6-204,9 0-88,5-16-41,4 7-29,3-21-27,3-4 64,3-2-120,1-4 39,2-5 53,17-22 159,-12 11 1,9-12-1,-18 21 417,-3 3 51,11 9 218,1 23-686,1-5 113,-3 15-28,-11-17-90,0-3-31,-1-2-14,1-4-1114,14-3-404,5-11-97,6-3 1660,-3-9 0,-17 7 0,-5 3 0</inkml:trace>
  <inkml:trace contextRef="#ctx0" brushRef="#br0" timeOffset="-211726.73">10583 17272 10426,'2'3'1518,"-1"0"-594,-1-3-851,-2 63-918,10-19 1,1 1-612,-7-2 0,1-1 1274,6 2 0,2-13-93,-6-28-315,1-15 153,-1-2-39,2-13-317,0-5 116,-2 10-155,1-9 1426,-2 16 1775,-2 4-2002,-2 6 78,0 4 59,-2 1-22,-1-2-115,-1 0-59,1 0 8,-1-1-417,3 2-1006,-1 0 0,2 1 1</inkml:trace>
  <inkml:trace contextRef="#ctx0" brushRef="#br0" timeOffset="-211068.73">10520 17526 11062,'-8'-3'3408,"3"1"-3167,5 2 1467,0 0-1560,75-8-2338,-29 2 2247,6 0 1,7 0-30,-15 1 0,2 0 0,-1 0-31,-2 1 0,0 0 1,1-1-767,9 0 1,1 1 0,-2-1 738,-9 1 0,-2 0 0,-3 1 30,4-1 0,-3 1-224,-1-1 1,-1 1-384,8-1 1,0 0-313,-2 1 1,0 1 372,-9-1 0,-1 1-843,18 1-1299,-39 1 1019,-6 0 1669,-6 1 0,-3 1 0</inkml:trace>
  <inkml:trace contextRef="#ctx0" brushRef="#br0" timeOffset="-210426.73">12340 17060 13022,'4'18'388,"-7"13"0,-3 2-228,0-2-209,-2 14 0,2 4-551,5-8 1,2-3 240,0-5 1,1-1-234,1 1 0,1-4-282,2-9-3297,-2-7 3616,-2-7 499,-1-5-53,0-8-2154,-7-35 2793,2 11 97,-4-24 694,3 21-184,4 13 1977,0 1-2436,1 14 22,2 1-619,3 2 3223,5-3-3354,5 1-87,3-2-59,1 2 299,0 2-302,-3 2 126,7 14 143,-11-2 31,2 14 78,-12 6-117,-2-8-51,-2 5-11,0-12-397,-2-1 128,3-7 61,4-1 54,4-6-101,9-1-87,4-5-47,6-4 53,5-8-1465,-1-5 0,2-3 1801,7-8 35,-8 6 0,-2-1-26,-3-2 299,4-9-163,-10 13 146,1-2 15,-11 17-304,-5 5 32,-2 7 434,-2 7 3403,0 8-3440,0 10-114,-1 4-141,0 7-103,-3-1 0,-1 1-146,1 10-180,-2-12 0,1-1-179,3-5-1103,1 1 110,1-12-1792,6-2 1282,-1-12 1115,6-8 1,-8 3 0,2-5 0</inkml:trace>
  <inkml:trace contextRef="#ctx0" brushRef="#br0" timeOffset="-210343.73">12933 17378 7305,'0'3'4401,"0"-1"-4647,0-2-491,45-49-851,-19 27 343,11-13 1,3-1 280,1 5 1,-8 7 0,-13 8 0</inkml:trace>
  <inkml:trace contextRef="#ctx0" brushRef="#br0" timeOffset="-209693.73">13293 16912 7022,'-5'-9'5779,"1"2"-5377,-26 42 0,-3 16-519,18-20 80,-21 18 1,11-2-262,39-26 38,0-8-474,21-3 171,-1-21 75,1-2 278,-2-15 210,-14 4-37,-4 1-117,-6 0 0,-3 5 101,-4 3 53,-4 5 62,-13 3 156,-14 14 1,-7 4-296,7 6 0,-1 3 312,-6 10-104,12-10 1,2 1 104,-3 5-193,3 12-169,11-16 73,3 9-129,24-16-61,0-5-12,13 0 146,-1-6 103,28 0 56,-6-1-1106,8 2 1257,-21 1 71,-19 1 587,-4 13 63,-12 28-743,-3-8-81,-9 18 3,-6-14-1010,5-14 909,-2 6-3,8-20-123,0-2 1635,3-8-1724,1-1-38,1-5-36,5-4 1404,3-1-1115,6-5-126,15-13 162,4-4-1334,3-1 1298,-5 4-101,-13 12 28,-6 3 73,-3 5-2,-4 2 346,-2 9 18,-14 9-191,-1 4-82,-12 4-7,2-6 1277,0-3-1258,2-3-59,0-2-42,10-4-182,1-2 182,13-2 56,4 1 87,7 2-45,7 1-87,7-1 41,9-3 0,2 0-240,16 0-1314,-11-2 0,1-1 1396,9-1-435,-1 0-1967,-3-1 1246,-5-1-3414,2 0 4676,-20-3 0,-3 4 0,-20-1 0</inkml:trace>
  <inkml:trace contextRef="#ctx0" brushRef="#br0" timeOffset="-208393.73">20298 9821 13033,'-45'0'-32,"1"-1"1,-1 0 0,-8-4 0,-5-3 0,0-1 0,2-1-1529,11 1 0,1-1 0,0 0 0,-3-2 1548,-3-1 1,-2 0 0,-2-2 0,-1-2 0,0-1-110,3-2 0,-1-2 0,-1-1 1,0-1-1,2 0 0,2 0 139,-1 0 0,3 1 0,1-1 0,-1-1 0,-2-2-70,6 2 1,-2 0 0,-1-2 0,0 0 0,1-1-1,2 1 1,2 0 65,-3-4 1,3 2 0,2 0-1,-1-4 1,-4-4-120,8 3 0,-4-3 0,-1-3 0,-1-3 0,-1-1 0,1 1 0,1 0 1,2 1-1,3 3 105,-3-4 0,2 3 0,2 1 0,1-1 0,-2-2 0,-1-3-5,3 4 1,-3-3 0,-1-2 0,-1-1 0,1-1 0,0 0 0,3 2 0,3 1 0,4 3 1,-4-8 1,5 4 0,3 0 0,2-1 0,0-5-20,3 3 0,1-3 0,1-3 0,1-1 0,1 0 0,1 1 0,2 3-16,0 0 0,2 3 0,1 0 1,1 0-1,1-1 0,0-2 20,1-3 0,-1 0 0,1-2 0,1-1 0,3-1 0,3-2 0,5-1 23,4 8 0,3-2 1,4-2-1,3-1 0,1-1 1,2 1-1,0 0 1,0 2-1,-1 2 0,-1 3 0,2-5 0,-1 4 1,-1 2-1,2 1 0,0 0 1,2-3-1,3-3-5,-3 8 0,1-4 0,1-1 0,2-3 0,1 1 0,1-1 0,-1 1 0,1 1 0,0 3 0,0 3 0,-2 3 6,6-4 0,-2 5 1,0 2-1,1 3 1,1-1-1,2 0 1,3-3 11,-3 4 0,3-1 0,1-1 0,2-1 1,1 1-1,0-1 0,0 1 0,0 1 0,-1 1 1,-1 2-15,1-2 1,-1 1-1,-1 2 1,0 1-1,1 0 1,1-1 0,3 0-1,3-2 10,-6 6 0,2-2 0,2 0 0,2-1 0,1-1 0,1 0 0,2 0 0,-1 1 0,1 0 0,0 1 0,-1 2 0,0 1 0,-2 1-19,5 0 0,-1 2 1,0 1-1,0 1 1,0 0-1,1 2 1,-1 0-1,0 0 1,1 1-1,0-1 1,0-1-2,0 1 0,0-1 1,1 0-1,-1 1 1,1-1-1,-1 1 0,1 0 1,0 1-1,0 1 1,0 0-1,0 2 5,-1 0 1,1 2 0,0-1 0,0 1-1,0 1 1,0 0 0,0 2 0,-1-1 0,-1 2-1,-1 1 1,-1 0-18,5 0 1,-1 1 0,-1 1 0,-1 1 0,-1 1 0,1 1 0,0 0 0,0 0 5,1 0 1,0 1 0,1 0 0,-1 1 0,1 1 0,-1 0 0,0 0-1,1 1 12,-1 0 0,1 0 0,-1 1 0,1 1 0,-1 0 0,0 1 0,1 0 0,-1 1 0,-1 1 0,1 0 0,-1 1 0,1 0 0,-1 1 0,0 1 0,0 0 0,0 1 37,6 0 1,-1 0 0,-1 0-1,0 2 1,2 2 0,1 3 0,2 4 9,-11-1 0,2 3 1,1 2-1,2 2 0,1 1 1,0 2-1,0 1 1,0 1-1,-1 1 0,-2 0 1,-2 1-1,-2 0-26,1 4 1,-1 0 0,-3 2-1,-1 1 1,0 1 0,-2 0-1,1 1 1,0 1 0,1 0-1,1 0-21,-2-3 0,1 0 0,1 0 1,2 0-1,-1 1 0,0 0 1,-1 1-1,-1 1 0,-2 2 1,-2 1-1,-3 1 0,-3 2 0,-4 1 0,-2 3 0,-2 2 0,-1 2 0,-2 1 0,-2 1 0,-1-1 0,-2 1 0,-1-2 0,-1 0 0,-1-3 0,0-2 0,2 13 0,-3-3 1,-2-2-1,-1-1 1,-2 0-1,0 3 1,0 2-1,-1-9 0,-1 3 0,1 1 0,-1 0 0,-1 2 0,0-1 0,0 0 0,-2-2 0,0-1 0,-2-2 0,0 7 0,-1-4 0,-1-2 0,-2 0 0,-1 1 0,-1 2 0,-2 5 20,-1-10 0,-2 3 0,0 3 0,-2 1 0,-1 2 0,0 1 0,-1-1 0,-1 0 0,1-1 1,-1-2-1,1-3 0,1-2 28,-3 5 0,2-3 0,-1-3 1,0-1-1,0 0 0,-2 0 1,0 2-1,-2 4-26,1-4 0,-1 4 0,0 1 0,0 2 1,-2 0-1,0 1 0,-2-2 0,0 0 0,-3-3 1,0-3-1,-3-3 23,-6 4 1,-4-3 0,-2-2 0,-1-3 0,-2-2 0,1 0 0,0-2 0,0 0-30,2-2 0,2-1 1,0-2-1,-1 0 1,-2-1-1,-3 1 0,-3 1 33,6-6 1,-2 1 0,-2 0 0,-2 1-1,-1 0 1,-2 1 0,0-2 0,-2 1-1,-1-2 1,0-1 0,-1-1 0,0-1 37,3-4 0,-2-2 0,-1 0 0,-1-1 1,-1 0-1,0-2 0,-1 0 0,0 0 0,-1-1 1,2-1-1,-1 1 0,1 0 0,1-1 1,1 1-75,-2 1 0,1 0 0,0 0 0,1 0 0,0-1 0,1 0 0,-1-1 0,0 1 0,-1-2 0,0 1 0,-1-2 0,-1 1-13,1-3 1,-1 1-1,-1 0 1,-1 0 0,-1-1-1,0-1 1,0 1 0,0-2-1,0 0 1,2 0 0,1-2-1,2 0 1,1-2 0,3 0-1,-12-1 0,3-1 0,3-2 0,1-1 0,0-1 0,2 0 0,-2-2 0,-1 1-24,-1 0 0,-1-1 0,0-1 0,1-1 1,-1 0-1,0 0 0,0-1 0,0 0 3,-1-1 0,0 0 0,0 0 0,0-1 0,-1-1 0,1 0 0,0 0 0,0-1-5,-1-1 1,0-1-1,0 0 1,1 0-1,-1-1 1,0-1-1,0 0 1,1-1 1,6 3 1,2-1 0,0 0-1,-1 1 1,1-2 0,-1-1-1,-2-1 1,-2-2 0,-1-3 4,8 3 1,-2-3 0,-2-1-1,-2-2 1,-1-1 0,-1-1 0,0 0-1,0-1 1,-1-1 0,2 1 0,0-1-1,2 1 1,1 1 0,3 0 0,2 2 30,-6-4 1,3 1 0,3 1 0,1 1 0,0-1 0,2 0 0,-2-1 0,0-1-1,-1-1 1,-3-2-13,4 2 0,-3-1 0,-1 0 0,-1-1 0,-2-1 0,0 0 0,1-1 0,0-1 0,0-1 0,3 0 0,1-1 0,3 0 0,3-1 0,3 0-143,-2-7 1,3-2-1,2-1 1,3-1-1,2-1 1,2 0-1,1 0 1,1 1 0,0 0-1,1 1-9,-2-2 0,1 2 1,2 1-1,1 0 1,2-1-1,0-2 1,1-3-1,0-4-147,5 8 0,-1-3 0,1-3 0,0-2 0,1-1 0,0-2 0,1 0 0,1-1 0,2 1 0,1 0 1,1 0-1,3 2 0,1 1 299,3-3 0,3-1 0,3 1 0,1 0 0,2 0 0,1 1 0,0 0 0,1 1 0,-2 1 0,0 1 0,-2 1 0,-2-8 0,-1 1 0,-1 1 0,0 2 0,0 0 0,2 1 0,1 1 0,3 2 0,7 1 0,0 1 0,0 0 0,0 0 0,0 0 0,0-1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59:24.9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2455 5524 6893,'-3'-12'216,"1"1"397,2 11 1366,0 0-1643,3-1 56,-3 1 1831,3-1-2231,-3-1-65,0 0 65,0-1 8,1-2 36,0 2 29,1-1-149,0 2 0,1 0 30,1 1-63,0 1-410,3 0 474,-2-1-90,5 9 269,-6 3-16,1 3 72,-5-1 61,-2-5 57,-2-1-1,-2-2 135,-16 3-200,1-4-226,-6 1 62,8-4-70,8-2-3,4-4-70,2-2-78,3-7 134,13-6-25,-3 5-166,17 1 169,-9 12-34,10 4 255,-8 9-182,-4-3-207,-9 5-879,-12-8-981,-2 0 2067,-11 3 0,11-4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59:39.59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22923 6117 12798,'-4'-12'2952,"1"2"-2819,27 1 0,17 1-930,8 0 0,10 1 0,6 1 0,-3-1 807,-14 1 0,0-1 0,-1 1 0,2 0 0,2 0-325,0 0 1,3 1 0,1 0 0,0 0 0,-3 1 0,-2 0 313,5 1 1,-3 0-1,-1 0 1,1 1-1,4-1 0,0 0 0,2-1 1,4 1-271,-12 0 1,3-1 0,2 1-1,1-1 1,0 0 0,-1 1 0,-3 0-83,10-1 1,-3 1 0,0 0 0,-1 0-1,1 0 105,-5 0 0,3-1 0,0 1 0,-3-1 1,-4 1-1,-8 1-1341,16 0 1,-15 2-1082,-11 3 2670,-26 3 0,-3-2 0,-11 2 0</inkml:trace>
  <inkml:trace contextRef="#ctx0" brushRef="#br0" timeOffset="203">22966 6308 13790,'40'-5'755,"1"1"0,-6-1 0,4 0-585,9 0 1,7-1 0,11-1-632,-20 2 0,5-2 1,5 0-1,4-1 1,2-1-1,1 1 1,-1-1-1,-1 1 1,-3 1 454,1 0 1,-1 0 0,-1 1 0,-1 0-1,1-1 1,2 1 0,0-1 0,4 0-153,-12 1 1,3 0-1,1-1 1,2 0-1,0 1 1,0-1 0,1 0-1,-1 0 1,0 0-1,-2 1 1,-2 0-1,-1 1-12,10-1 0,0 0 1,-2 1-1,-2 0 0,-1 0 1,-1 1-1,-1 0 1,-2 0-410,2 0 0,-2 0 0,-2 1 0,0 0 1,0 0-1,2 0 579,1 0 0,2 0 0,1 0 0,0 0 0,-1 1 0,-4-1 0,-5 1 0,3-1 0,-5 1 0,-2 0 0,2 0 0,6 0 0,0 0 0,-1-1 0,1 1 0</inkml:trace>
  <inkml:trace contextRef="#ctx0" brushRef="#br0" timeOffset="27575">15536 15833 6921,'11'-3'4620,"-2"1"-3965,-9 2 900,0 0-1485,8-57-132,-9 28 1,-1-3 174,2-20 0,-2-2-397,-3 16 1,-2 2 597,-2-3 0,0 3 159,-2-5-347,-3-8 476,-4 7-557,5 18-232,-3-4-116,10 23-89,4 4-126,1 2 104,0 4 142,6 37 267,1-8-31,-1-2 0,1 1-9,4 11-268,-3-14 1,1 1-203,3 14-146,3 12-2429,-6-25 0,0-1 3090,7 18 0,-1-1 0,-6-26 0</inkml:trace>
  <inkml:trace contextRef="#ctx0" brushRef="#br0" timeOffset="27796">15557 15833 13078,'-43'19'430,"0"0"0,0 0 1,0 1-1,-5 2 1,2-1-1,6-2-426,6-4 1,5-2-477,1 3 0,2-1 399,-12 7-610,8-3 0,2-1-2109,2-1 1113,-1 0-1123,19-12 2802,8-6 0,0 0 0,0 0 0</inkml:trace>
  <inkml:trace contextRef="#ctx0" brushRef="#br0" timeOffset="27976">15536 15939 15022,'33'31'-264,"0"0"0,-1 0 0,8 8 0,-3-6-476,6-5-447,-16-13-28,-4-4-160,-3-5-523,-6-3 1898,-3-4 0,-6 0 0,-3 0 0</inkml:trace>
  <inkml:trace contextRef="#ctx0" brushRef="#br0" timeOffset="28225">15579 16044 7139,'0'4'6710,"0"-1"-4966,0-3-1744,-56 21-39,19 1 0,-3 2-17,4-4 0,-2 1 0,1 0-620,-9 9 0,3 1 21,7-3 0,6-2-430,0 1-684,-1 4 857,14-12 1,9-10 0,1 1-1</inkml:trace>
  <inkml:trace contextRef="#ctx0" brushRef="#br0" timeOffset="28429">15431 16002 13078,'3'5'516,"0"0"257,-3-5-801,67-6-874,-25-1 654,8 1 0,1-1-753,-20 0 0,-2-1 525,1 1 0,1-2-1458,13-6 0,-1-2 1934,9-9 0,-21 14 0,-5 0 0,-13-1 0</inkml:trace>
  <inkml:trace contextRef="#ctx0" brushRef="#br0" timeOffset="29292">15579 15896 11028,'11'3'1843,"-2"0"-1510,-9-3 488,0 0-975,61-62 123,-37 44 1,2 0-776,17-20 0,1 0 708,-17 20 0,-1 4-536,19-13 518,-18 9-1427,4-1 358,-23 15 527,-7 5 258,-10 8 162,-8 6 1196,-6 4-1123,-4 2-25,-4 3 212,6-8 1,-3 1 278,-2-1 0,-1 0-287,-1 0 1,0-1 227,1-1 0,-1-2-146,-1 1 1,1-1 339,-19 6 408,1 0 1,1-1-168,-2 0-596,19-6 1,4-2-82,10-3-675,18-11 224,9-5 314,8-10 233,5-1 1,4-2 138,5-4 0,2 0-1427,0 0 0,1 0 1286,2 2 0,-2 3 24,14-4-629,-2 4 458,-4 6 435,-5 4-906,-5 5-296,-14 7 814,-12 7 2500,-21 8-2558,-11 1 0,-5 1 128,5-3 0,-2 0 68,-10 5 0,-4-2 519,-15-1 0,2-4-477,21-4 0,0-1-30,-17 2 1,3-3 34,8-4-17,0-1-134,15-2-28,2-1-1154,19-11 768,22-10 330,5-7-42,21-7-3010,1 5 3083,-20 15 0,2 1 22,-1 0 0,3 1-186,7-4 0,2 2-284,-9 6 0,-1 0 473,22-8 173,-28 13 281,-47 10-90,-4 1 448,-15 1 0,-14 2 1,4-1-428,1-1 0,-1 0-327,1 0 1,-3 1 0,7-2-37,8-2 1,5-1 426,-19 1-1540,28-1-599,10-5 1618,30-1 38,39-12 34,-8 3 49,-13 3 0,4 1 115,13-1 0,0 1-897,10-1 709,-14 3 0,-3 2 7,-12 4 3046,-10 2-2721,-10 3 827,-18 12-433,-15 2 1,-8 2-177,0 0 1,-1-1-878,-6 3 0,0-2 446,-16 5-95,29-14-156,9-4 756,9-3-2076,19 2-1254,29-3 14,9 3 43,-18-6 0,2-2 2673,-1-1 0,-2-2 0,-1 1 0,2-4 0</inkml:trace>
  <inkml:trace contextRef="#ctx0" brushRef="#br0" timeOffset="30244">15177 16023 6666,'0'6'1842,"1"-1"502,-1-5-2210,-13-3 194,11 1 1268,-7-3-1417,18-2-196,4-1-3755,21-13 3310,-1 4-255,19-8-731,-2 9 1,5 1 835,-9 6 1,1 1 251,10-4 0,-1 3 13,-11 9 0,-7 6 347,-6 7 101,-4 12 565,-34 2 0,-11 2 324,-12-1 0,-4-1-654,4 2 0,-2-2-990,-9-5 0,2-7 1343,-1-7 1890,4-4-1955,-7-7 87,20-7-1064,-1-3-369,30-16 531,6 9 37,11-9 40,2 11 1,2 1 183,15-6 3457,10-3-3463,-25 18-3403,-17 6 3351,-4 2-12,-3 0-3,-3 4-554,-8 11-454,0 2 1011,-15 17 0,13-21 0,-5 4 0</inkml:trace>
  <inkml:trace contextRef="#ctx0" brushRef="#br0" timeOffset="31234">14944 14774 12384,'6'10'2478,"-1"-3"-2278,10 17 1,5 9-2008,-1 1 1,3 4-1,0 0 1808,1 1 0,1-1 0,1 2-2,2 6 0,0 2 0,4-2-96,3 0 1,4-2-1,-3-4 81,6 5 1,0-2 124,-8-8 0,1 1 1,-3-5-121,15 7 11,-29-27 151,-7-6 2341,-3-5-2021,9-24-1026,7-19 1,1-7 496,-5 9 1,1-1 94,1-3 1,1-3-1,-1 4-59,-1-2 0,1 0-11,-2 5 0,1-2 1,0-1 171,0-2 0,0 0 0,0 2 40,-3 5 0,-1 1 0,-1 2-179,4-9 0,-5 9-25,-9 18-171,-5 15-75,0 5-4,-4 7 370,-15 38-125,4-4 0,-3 8 1,2-1 749,3-11 1,0-1 0,1 4-745,-2 10 0,-1 6 1,2 0-1,2-7-1119,3 3 0,2-3 1142,2-8 0,0 1 0,2-1-2,0 13 0,1-1-1138,-4 1 1,0-2 1060,1-9 1,0-3 60,-2-4 1,-4-9-153,-13-16 379,2-11-485,-10-19 0,-2-11 196,8-3 0,0-2 176,-7-9 0,2-1-92,7 2 0,4 2 37,5 11 1,1 1 2414,-15-25-2390,-1 3 278,-1 13 0,-2 1-307,6 11 0,-1 1-78,-5-5 0,0 3-341,-15 4-350,27 16 175,0 2-604,14 9-971,14 13-2920,0 0 5053,16 16 0,-15-23 0,3 3 0</inkml:trace>
  <inkml:trace contextRef="#ctx0" brushRef="#br0" timeOffset="34628">15833 16193 14235,'31'-1'313,"-1"0"1,25 0 168,-2-5-359,-14 1-123,16-3-45,-15 1-1601,-15 1 1638,8-2 443,5-3-384,3-3-54,2 0 3,-6-1 11,-12 5-2746,-3 1 2735,-2 0 3,-1 2-37,10-8 23,-5 3 6,4-3-49,-10 4-16,-6 2 590,0 0-520,-1-1 56,12-9-8,-10 8-93,9-7 3336,-5 3-3299,-5 6-62,9-10 78,-3 2 37,-5 2 17,2-2-9,-9 9 8,0-2-49,0 1-10,8-15-7,-6 10 5,5-12-37,-8 13 37,-2 0 62,0 0 19,-1 2 34,-1-10-65,0 3-47,-1-4-6,0 6-30,0 4-144,3-10 85,4-18 86,1-5-842,-1-2 881,-2 10 175,-3 11-138,0-1-45,1 0-333,0-6 1,1-2 134,4-21 170,-2 17 0,0 0-5,5-14-37,-3 13 42,2-1-257,0 1 0,-1-5 354,-1-1 0,1-1-64,-1 0 1,0 0 3,-3-2 0,-1 0-75,-3 1 0,0 0-119,1 3 1,1 0-503,-1 4 1,1-2-1,0 4 519,2 2 1,0 2 30,1-1 0,0 0 687,2-16-527,-1 8 0,-1-3 64,-2 6 0,0 1 109,1-2 0,-1 0-280,-2 5 0,0 4-75,0 2-336,3-12 1,1-3 302,0 12 1,0-1-318,2-11 0,1-1 484,-2 11 0,0 2 36,4-16 26,0 1 751,-4 18 1,2-1-818,5-8 0,1 0 0,-4 10 0,-1 1-210,5-5 1,0 4 211,-1 5-80,1 1 37,0-1 1,2-3 55,13-22-930,-12 19 1,0 2 918,10-18-2,-9 19-424,-1 1 414,2 2-68,3-1 0,2-2 83,15-11 14,-13 12 0,0 0 39,8-5-56,-10 9 0,2-2-48,0-1-89,16-8 0,2-2 73,0 2 79,-11 9 0,4-3 0,-7 6 47,4 1 1660,8-6-1537,3-2 0,0 0-177,-1 1-624,3-2 0,-2 2 616,-12 10-31,-2 4 1,2-1 59,0 0 1,0 1-30,1 0 0,-1-1 321,21-6-318,-20 8-9,-9 3-2,27-4 22,-14 6 75,9 1 3275,-9 4-3356,-9 1 144,15 0-2962,3 1 2883,-2 0-67,-6 1-174,-17 0 260,-3 0 6,-2 2-53,-1 0-36,0 2 35,1 1 29,11 6 0,3 1-70,3 1-121,0 0 1,-1 1 126,-3-2-9,1 1 36,0 1-70,14 6 31,-17-6 1,-1 1 2,20 9 0,0 4 0,-25-12-6,0 1 6,0 0 1576,1 0 1,2 0-1504,24 13-73,-19-12 0,-1 0-35,19 8 32,-15-7-3,-2 0-18,1 1 1,3 2-3,-3-2 1,0 1 22,4 2 1,-1 0-818,-6-5 1,-4-1 810,4 1 352,1-1-310,-4-3 1,2 0-33,0 0 1,0 0-2,1 0 0,-1-1-16,2 2 1,-4-2 90,1 0-79,2 2 0,3 2 23,2-3 1,1 0-194,-2 1 0,1-1 192,2 0 1,-2-3-14,5 1 4,0 1 700,-6-2 1,3 1-734,-8-2 0,0 0-185,6 2 0,0-1 242,11 5-27,-16-8 0,0 2 30,0-3-33,11 1 47,15 2-403,-10-3 353,7 1-537,-13-1 537,-8-2-70,0-1 0,1 1 70,11-1 31,9 1-218,-20-2 243,-11-3 982,-2 1-1001,0-1 818,9-3-852,14-5-12,-6 1 26,8-4-54,-18 5 168,1-1-176,1 0 32,0 1 1,2-1 47,5-1 0,0 0-19,-1 0 1,1 0-363,-1 1 1,-3 0 390,3-2-9,1 0 186,1-3 1,2-3-221,-9 5 1,-1-1 1,11-5 1,-1 0-3,7-5 52,1-2-18,-12 4 48,11-10 0,0-2-1252,-7 2 1169,-1 0 1,-3 1 68,-15 5-17,-2-1-22,7-19-109,-3-4 25,-1 0 682,-4 5-736,-7 20-7,3-3 195,2-1-206,3 0 1,3-2-47,6-7-116,-5 7 0,2 0 324,4 0 5,0-1-181,-1 2 243,-2 1-6,-2-9 0,-1-3-106,-1-1-1335,-1 1 0,-4-1 1102,-7 7-1552,-1-3 1793,0-1 883,0 0-916,1 3 1,1-1 23,-1 5 1,0 1-61,2-7 1,0 1 158,7-15-54,-7 16 26,-1-1 778,-3 3 0,0-1-840,3-26-993,-5 23 1,1 1 894,-1-19 98,-1 15 112,1-1-103,0 0 56,4-6 1,0-3-21,-4 14 0,1-1 18,3-13 0,0 1 35,-2-7-93,-3 18 4,-1 1 44,-1 0-53,-2 0-25,0-10 0,-1-3 1746,-2-7-1705,1 4 1,0 1-17,-4 3 0,0-1 9,1 1 35,2 15 1,0-2 60,1-10 0,0 1-69,0 7 1,0 1 65,1-14 1,0 4 3,0 4-98,0-13 104,1 20 0,-1 1-112,-1-12-21,1 10 0,-1 1 19,-1-4-1,-2-1-59,1 0 62,-2-2 62,1 0 257,0 6 0,-1-3-368,0 1 0,0-1 50,0 0 1,0 1 2,0 4 0,1 4 7,-2-2 3136,0 0-3113,-9-27-140,2 5-12,5 22 1,1-1 72,-5-17-25,1-3 70,3 11 49,-1 0 0,-1-2-46,-3 4 0,0 2-3,1-1 0,-2 0-120,-8-6 1,-1 3 116,-2-1-7,-3-1 0,-2-4 9,4 6 0,2 0 1,-2 0 0,1 0-487,2 3 1,2 4 534,-1-3-48,-1 1-71,2 3 0,-2-3 96,-1-2 0,0-1-34,0-1 1,0 2-60,1 1 0,2 3 68,-2-4-3,-2 0-53,0 0-28,-1 3 0,0-1 73,-8-9-771,6 10 1,2 1 720,-5-1 52,-1 2-579,-1 0 493,-2 0-185,0 4 0,-4-3 215,-8-2 1,-2 0 62,2-1 1,-2 1-424,-1 1 0,2 3 425,19 12 0,1 2 0,-1-1 0,0 0 31,1 1 0,-2-2-8,-2-1 0,-2-3 1,-1 0 192,1-1 1,-1-1 0,1-1-205,-1 1 0,0 1 0,2-1-14,-13-10 1,5 2 1,-4-4-53,0-1 365,14 13 0,-3-2-307,-13-8 1,-2-1 12,9 7 1,1 0-767,-9-3 0,2 1 720,-1 0 28,1 1 370,9 4 0,-3-1-364,-1-2 0,1 0-6,-1 1 0,1-1-3,4 2 0,4 3-42,-5-4 526,12 8 0,-2 0-540,0 1 0,-1-2 127,-12-6 1,0 0 30,14 9 0,2 1-95,-2-1 0,3 1 2991,7 2-2995,3 1 711,4 1-618,-4-29-93,8 18-45,-5-23 42,8 24-81,-1-2 84,-1-2-39,-6-27-45,3 3 84,3 19 0,0 1 525,1-16-533,4 15-56,0-1-15,0 0 79,5-15 59,-2 15 0,0-1-59,5-20-824,-4 22 0,-1 2 824,0 0-87,-1 0 28,1 2-22,2-26 75,1 18 1,0 0 2,-1 1 0,1 0-274,2-11 0,1 2 331,-3 0-59,-1-1 1,-3 0-4,-5-15-13,2 24 0,-2 1 18,-6-11-47,0 17 1543,1 3-1491,1 2 59,-2-2-125,2 1 19,1 6-134,3 5 8,2 11 632,1 0-1433,-1 2-1806,-2-1 2332,0 1-839,-3 1 599,2 4-316,-1 3 1002,-1 9 0,3-9 0,-1 3 0</inkml:trace>
  <inkml:trace contextRef="#ctx0" brushRef="#br0" timeOffset="35349">20997 4424 7358,'4'5'2508,"-1"-1"-1379,-3-4-718,73-17-1034,-35 14 0,4 1 1,4 0 710,2-3 1,4 0 0,2 0 0,-1 2-637,-4 1 0,0 1 1,0 0-1,-1 1 561,0 0 0,-1 1 1,-1-1-1,-1 1-13,2 0 0,-2-1 0,1 1-2,-1 1 0,1-1 0,-1 1 0,-2-1 0,-1 1 1,3 0-179,1 0 1,3 1 0,0 0 0,-2 1-686,2 1 0,-3 1 0,0-1 290,4 0 0,-1-1 0,-6 2 575,-6 2 0,-11 0 0,-17-4 0,-7 0 0</inkml:trace>
  <inkml:trace contextRef="#ctx0" brushRef="#br0" timeOffset="40924">24956 1947 8388,'11'3'2531,"-2"-1"-2394,-9-2 2337,0 0-2186,31 59-956,-15-18 832,1-1 0,2 8 0,-3-4-115,-4-5 0,-1 1-35,1 6 0,0 5 0,0 0-13,-1 3 0,-1 0 0,-1-2-22,2 5 0,-1-1-28,1 9 0,-4-12 49,-5-31 34,-2-9 686,-1-20-933,-1-9 124,0-19 44,0-5-1611,2 8 0,0-2 1513,6-18-164,6 4 0,8 2-5,4 20 1,3 4 230,-1-5 0,1 4 52,28 10 29,-26 22 0,-4 7-99,-1 22 261,-20-6 1,-4 1-28,-4 22-99,-6-21 1,-5-3-51,-6-8 0,-3-5-401,-11 11-710,6-11 1,-3-2 1124,-18-8 0,16 2 0,5-12 0</inkml:trace>
  <inkml:trace contextRef="#ctx0" brushRef="#br0" timeOffset="41233">25485 2604 11625,'28'9'630,"12"-4"0,1-3-630,-7-3-75,2-1 0,9 0 1,-5-3-234,-6-5 0,-2 0 253,4 1 1,-4-3 126,2-25 46,-31 16 243,-16-13-4548,-34 22 4350,9 7-68,7 9 0,1 5 498,0 14-223,-1 3-90,4 2-249,11-3 0,1 2-82,1 16-47,5 7 90,21-18-73,25-7-788,-5-13 1,6-5 868,17-8 0,-1-3 0,-17 6 0,-3-2 0,1-11 0,-1 1 0</inkml:trace>
  <inkml:trace contextRef="#ctx0" brushRef="#br0" timeOffset="41434">26183 2180 10466,'1'-7'3836,"-1"2"-3718,0 5 722,0 0-342,-13 86-565,10-43 0,1 3 0,0 0-540,-3-1 1,0 1 0,1 0 71,4 8 0,2 0 1,1-10-409,5-3-3008,9 2 3951,-3-37 0,-4 1 0,-3-14 0</inkml:trace>
  <inkml:trace contextRef="#ctx0" brushRef="#br0" timeOffset="41582">26416 2117 9620,'1'59'718,"-1"1"1,0-5 0,1-2-795,0-11 1,0-2-137,1-9 1,0 0-134,3 16 0,0 1 345,-1-15 0,0-3 0,3 16 0,-3-15 0</inkml:trace>
  <inkml:trace contextRef="#ctx0" brushRef="#br0" timeOffset="42429">27157 2074 9917,'20'28'1719,"-1"7"-1439,-13 8-280,-1-6-2316,-1 9 2307,-3-18 474,0 3-468,0 2-15,-1 5 0,0 7-86,0 8 1,0 1-343,-1-2 0,2 1-400,0 10 1,0-7-205,3-7 526,1-13 0,0-4 1,-1-10-1,4 3 0</inkml:trace>
  <inkml:trace contextRef="#ctx0" brushRef="#br0" timeOffset="42597">27009 2582 9684,'-16'-7'3086,"3"1"-2977,13 6-103,78-3-355,-47 0 1,2-1-1456,22 0 0,0-2 943,-18 0 0,-4-3-2125,-3-1 1,-3-2 2985,15-12 0,-7 6 0,-21 5 0</inkml:trace>
  <inkml:trace contextRef="#ctx0" brushRef="#br0" timeOffset="42916">27517 2159 10443,'-5'-8'1736,"1"1"-543,4 7-795,0 0-48,-15 113-336,17-81 0,0 1-14,-4 11 0,-3 6 0,4-6-25,10-2 0,1-8 518,0 1 282,0-2-828,-7-31-714,3-28 445,1 1 82,5-3 1,4 0-3514,10-1 3753,2-4 118,-9 27 97,-13 13-36,-1 6 191,0 26-493,1 10-364,-1-1-1813,4 4 116,-2-32-1260,3 2 3444,0-15 0,-6-3 0,1-4 0</inkml:trace>
  <inkml:trace contextRef="#ctx0" brushRef="#br0" timeOffset="43235">27855 2540 11829,'9'3'1537,"-3"0"-1681,23-6 0,4-4-83,-1-3 160,8 2 0,1-3-395,5-18 421,-25 5 1,-2-1 356,11-14 45,-11-7-78,-22 29-13,-4 4-88,-5 7 42,-21 6 113,1 17 0,-1 6-239,5-8 0,2 2-495,-11 14 1,4 1 446,2 10-50,7-2-90,8-3-122,8 8-427,29 1 98,-1-12-201,25-6-1991,11-25 1065,-11-8-719,-14 0 0,0-1 2387,14-11 0,-20 7 0,-5 1 0</inkml:trace>
  <inkml:trace contextRef="#ctx0" brushRef="#br0" timeOffset="43479">28554 2455 8777,'0'9'3649,"0"-2"-2674,0-7 623,-61 51-1334,29-7-313,-2-10 0,3 1-111,16 15 54,20-30-407,15 3-89,22-21 280,-7-7 14,9-15 372,-19-19 449,-10-4-202,-18 9 0,-5 1-628,-6-3-143,-9 15 1,-2 6-571,-2 12 182,-21 14 0,30-8 0,-6 9 0</inkml:trace>
  <inkml:trace contextRef="#ctx0" brushRef="#br0" timeOffset="44380">28914 2328 9847,'4'7'1627,"0"-2"-936,-4-5-184,-5 89-510,4-57 0,-1 0-606,0 27 1,-1-1 606,3-25 1,-1-5 277,1 12 102,0-13 200,3-23-727,2-15 146,4-25-50,3-2-163,3-6-255,5 0 1,4-4 152,1 5 1,2 0 465,-1-2 0,1 3-243,-1 9 0,-2 7-51,-6 14 101,1 3 518,-6 22-111,-2 12-262,0 6-100,-3 7-56,5 4 56,-2-11 0,14 18-28,5-17 118,-4-8 56,1-8 8,-13-16-154,2-5-28,1-6-404,3-9 1,1-6-219,-1 0 1,-1-2-1092,5-5 1,0 0 1740,-6 3 0,-3 3 191,3-12 159,-4 6 596,-5 6 1497,-5 3-1662,-2 13-781,-2 1-62,0 10 3246,-1 13-3176,-1 3-3,-1 21 1,3 8-6,3-12 0,2 1-46,-2 15 0,2 1 64,5-4 0,2-2-1,1 10 95,-3-1 0,-4 2 45,-10-16 0,-4-1-127,5 3 1,-4-3-6,-11-4 1,-5-5-119,-24 7-65,16-20 0,1-2-3040,-20 8 3263,6-21-63,24-9 266,3-7-170,3-4-367,7-20-546,37 0 661,-5 1-148,11 21 0,4 7 201,6 3-360,-8 4 0,4 1 461,0-4 0,-3 2 0,12 0 0,1-5 0</inkml:trace>
  <inkml:trace contextRef="#ctx0" brushRef="#br0" timeOffset="44485">29887 2963 9553,'9'14'0,"-1"-3"0</inkml:trace>
  <inkml:trace contextRef="#ctx0" brushRef="#br0" timeOffset="45132">24998 2561 6145,'5'10'574,"-2"-2"896,-3-8 1602,40 56-2229,-15-39-93,13 16 1,4-4-356,3-22-288,7-1 1,6 0-929,-3-2 1,0-1-169,-1 1 1,1-1-835,6-1 1,-4 0 1200,-24-2 0,-3 0 0,18 1 0,-18-1 1</inkml:trace>
  <inkml:trace contextRef="#ctx0" brushRef="#br0" timeOffset="45334">24956 3112 12487,'3'1'1255,"1"-1"-698,-4 0 295,110-2-808,-65-1 0,5-2 0,2-1 0,0 2-1100,2 0 1,1 1 0,1 0 0,1-1 1055,-5 0 0,1-2 0,1 1 0,-2-1 0,-4 1 227,8 0 1,-5 1 0,0 0-261,-1 0 1,0 1-1,7 0 33,-6 2 0,8-1 0,4 2 0,-1-1 0,-4 1 0,-9-1 0,-2 0 0,-7 0 0,5 0 0,6 1 0,0 0 0,0 1 0,-1-1 0,1 0 0</inkml:trace>
  <inkml:trace contextRef="#ctx0" brushRef="#br0" timeOffset="45516">25654 3238 15254,'-3'-7'-121,"36"0"1,16 4-283,-20 0 0,3 0-1748,9 0 0,7-1 1,3 0-1,-8 0 675,7-1 1,-3-1 1663,0 1 1,3-1 0,-9 1 0,3 0 0,-3 0 0</inkml:trace>
  <inkml:trace contextRef="#ctx0" brushRef="#br0" timeOffset="46181">25485 3704 10774,'-5'-4'1192,"-54"1"-825,22 9 329,-16 1 1,-7 6-471,8 11 1,4 2-553,11-9 0,3 3 254,-4 9 1,15 1 156,32-8-85,13 7-112,27-3 0,6-2-1555,-24-9 0,0 0 1622,7 2 0,4 2 0,-5-3-81,11 9-2164,-6-2 2265,-11 0 811,-13 10-343,-55-3-443,6-1-375,-4-18 1,-2-5-657,-7-3-756,4-2 1787,5-17 0,17 12 0,4-11 0</inkml:trace>
  <inkml:trace contextRef="#ctx0" brushRef="#br0" timeOffset="46365">25802 3916 11250,'12'11'1771,"1"35"0,-3 8-1771,-4-5-647,0-3 0,2 9 0,-2-6 459,-2-17 1,0-1-792,4 24 0,0 1-711,-3-25 0,-1-2 1265,1 3 1,-1-4 319,1-4-1502,-5-34 1607,0-11 0,0 6 0,0-3 0</inkml:trace>
  <inkml:trace contextRef="#ctx0" brushRef="#br0" timeOffset="46531">25887 4128 6339,'5'1'2898,"-2"0"-1857,6-31 1,3-10-941,22 9-97,-15-8 0,1 3 69,24 21-11,-17 15 288,-1 6 102,-5 15 1,-2 6 124,-2 20-435,-4-13 1,-4 0 161,-19 12-169,-6-17-135,-8-3 392,-3-2-3654,-22 3 3262,16-14 0,-4 2 0,25-16 0</inkml:trace>
  <inkml:trace contextRef="#ctx0" brushRef="#br0" timeOffset="46835">26310 4022 9242,'18'11'3111,"-3"-2"-2697,-15-9-307,0 0-597,97-17 11,-57 5-175,19-1 0,-2-2 1,-24-5-103,-3-1 166,2-11 1629,-13-7 960,-28 2-1565,-7 10-62,-25 17-92,8 16-108,-2 5 522,0 9-616,8 3 1,0 4-65,8 3 0,2 1-32,-4-1 0,5 1-15,9 3 1,6-4 32,10-3-731,32 12-1593,11-26 1645,-11-9 1,-1-4 0,6-2-1,-8-10 1</inkml:trace>
  <inkml:trace contextRef="#ctx0" brushRef="#br0" timeOffset="47048">27157 3852 11961,'-23'-9'2518,"5"2"-2392,-12 14 0,-1 7-5787,-4 17 5625,-3-12 0,3 3-18,9 21 1410,16-13-1418,5-1 51,6-3 809,6-3-871,5-4-142,8-4-1010,33-3-889,-17-17 0,2-3 1082,-4 5 1,0-2 1350,6-12 1,-8 0-1,-14 5 1,-3-2 0</inkml:trace>
  <inkml:trace contextRef="#ctx0" brushRef="#br0" timeOffset="47188">27369 3852 11042,'3'20'2030,"0"-4"-1651,-3-16-225,-17 55-650,12-2-1604,3-7 0,4-2 2100,10-1 0,6-19 0,-8-26 0</inkml:trace>
  <inkml:trace contextRef="#ctx0" brushRef="#br0" timeOffset="47351">27284 3577 11751,'0'7'2826,"0"-1"-2908,0-6-511,0 0-2141,64 13 830,-27-7 525,9 2 0,1-1 1379,-2-4 0,-17-1 0,-10-2 0</inkml:trace>
  <inkml:trace contextRef="#ctx0" brushRef="#br0" timeOffset="47565">27961 3535 10572,'-1'-10'2657,"1"2"-2152,0 8-415,0 0-90,-72 11 158,49 17 0,0 4-1158,-20-9 0,1 3 1000,20 16 0,9 4-57,5-6 0,3 1-488,1 9 0,2 3-448,4 5 1,1-1 428,-1-10 0,1-5-805,9 17 1369,-9-39 0,-1-11 0,-2-2 0</inkml:trace>
  <inkml:trace contextRef="#ctx0" brushRef="#br0" timeOffset="48016">27559 3958 11563,'-8'-1'661,"2"0"-3645,38 0 0,17 0 2538,-9 1 51,10-1 1,5 1 675,-15-2 1,-6 1 0,-2 0 0,17-2 0</inkml:trace>
  <inkml:trace contextRef="#ctx0" brushRef="#br0" timeOffset="48199">28131 3895 6647,'8'0'20,"-2"1"0,-6-1 0,0 0 1</inkml:trace>
  <inkml:trace contextRef="#ctx0" brushRef="#br0" timeOffset="48436">28145 3896 13193,'-13'45'-186,"1"-1"0,-1 1 1,-4 16-1,6-9-1502,17-17-6663,2-11 8351,2-10 0,-4-9 0,-3-11 0</inkml:trace>
  <inkml:trace contextRef="#ctx0" brushRef="#br0" timeOffset="48731">28067 3514 10995,'8'9'963,"-2"-1"-1335,-6-8-163,63 23-937,-28-6 1,3 3 868,5 0 0,3 2 0,-2 0 603,0 3 0,-3 0 465,2 2 0,-7 1 3707,-13 16-1853,-29 10-1880,-9-6-193,-10-16 1,-3-2-238,-1 6-78,6-1 0,3 4-233,8 13-31,3 1-533,34-19 214,0-28-1328,31-6 616,-27-10 1,-1-1-3180,27-9 4543,-24 2 0,-5 0 0,-9 6 0,1-3 0</inkml:trace>
  <inkml:trace contextRef="#ctx0" brushRef="#br0" timeOffset="48883">28829 3874 8833,'6'9'2352,"-1"-1"-857,-5-8-1341,0 0-72,-12 51-46,7-23-36,-2 5 0,0 3-146,7 6-150,4-11-2048,16 21 2344,19-39 0,-14 9 0,6-25 0</inkml:trace>
  <inkml:trace contextRef="#ctx0" brushRef="#br0" timeOffset="49081">28914 3598 10774,'-13'-21'2486,"3"4"-959,10 17-4278,0 0 1489,18-11-869,-5 8 1283,22-1 0,-23 6 0,3 5 0</inkml:trace>
  <inkml:trace contextRef="#ctx0" brushRef="#br0" timeOffset="49234">29168 3725 5203,'-13'40'756,"0"-1"0,5 7-1098,-3-8 0,-1 6 0,2-6-154,6 16 433,3-12 1,1 1 62,0-10 0,1-3 0,-1 14 0,1-10 0</inkml:trace>
  <inkml:trace contextRef="#ctx0" brushRef="#br0" timeOffset="49734">29020 3916 2772,'9'2'2249,"-2"1"507,-7-3-2787,0 0-636,64 24-610,-28-19 0,1 0 510,11 8 1,1-1 313,-7-9 1,-4-4 24,5-5 1318,-3-5-369,-3-4 2847,4-14 298,-7-10-2908,-9 12-387,-11 1-534,-14 25 174,-1 21 169,0-3-242,0 32 62,1-19 67,7 14-67,-1-24 132,13 2 181,3-21-313,1-5 1720,6-11-2155,-5-3-21,10 10 0,2 6 747,-8 6-273,28 17 136,-55 16-17,-1 4-239,-3-9 1,-2 2 104,-7 13 0,-2-1 19,4-13 1,-2-1-23,-4 6 0,-2-7 101,-1-21-39,0-4 826,-12-45-888,21 19-370,-2-33 782,26 31-521,10 1-546,5 4 1,5 0 654,4 0 0,-1 2 0,-5 1 0,-2 1 0,20-4 0</inkml:trace>
  <inkml:trace contextRef="#ctx0" brushRef="#br0" timeOffset="54786">15981 15896 9329,'13'-1'173,"-2"-1"-173,-11 2 339,0 0-132,78-33-249,-45 25 60,18-6 1,-1 7 247,-28 17 106,2 11 373,-18-4 1275,-12 12-1057,-26 0-919,4-3-44,-15-7-291,13-15 129,9-2-241,-5-7 302,18 1 20,1-8-10,7 7 30,0 0 55,0 4 780,0 0-816,0 4-11,0-1 11,0 1 92,0-2 165,0-1 1801,0 2-1859,-2-1-1291,2 0 1109,7-4 33,-1 2-2,8-4-6,-3 2 0,1-1-48,17-7-128,16-10 95,-7 4-201,7-7 184,-25 12-139,5-7 1,2-5 159,1-2 0,1-1 74,3-2 0,-1 0-117,-3 1 1,-3 2 30,4-3 86,-2 2-123,4-6-141,-14 7 1,0-1 258,8-13 228,-1-15-513,-13 10 1,-1-5 280,-2 9 1,2-2 0,-1 0-824,-1 2 1,0-1 0,1 0 861,-1 0 0,1 0 0,-3 6-27,0-14-18,-3 5 0,-2-5-76,-2 6 1,0-3 0,0 1 62,0-13 0,-1 0-235,1 14 0,-2 0 0,2 5-14,-1-16-682,3 17 0,2-6 0,0 1 898,3 4 1,1 0-1,-1 0 107,0-6 0,-1 0 0,1 2 116,5-8 1,0 7-62,-3-3-96,-3 7 0,-2-1 79,0-11-45,-1 13 1,0 2 57,-2 0-94,0 2 0,1 3-8,0 1 383,5-21-315,4 15 0,1-1-57,-4 9 0,1 1-55,4-6 1,-1 5 96,-4 11 2971,0 3-2999,1-5-101,9-10 84,-4 7 282,4-6-228,-2 5-152,8-12 98,-4 6 61,3-4 76,-6 13 1062,-4 7-1029,7-7-284,2 3 60,10-8 49,-4 4 5,2-1-6,-11 9-39,2-1 29,11-13 37,0 1 0,2-2-21,9-8-2,-6 7 1,-1 0-52,8 0 44,-7 4-356,8-4 362,-17 12-2,4-3 5,3-1 0,2-2-9,2 0-11,5-2 1,4-1-32,-10 9 1,0 0 49,9-6 0,-2 3-55,10 0-72,-23 13 1,1 1-82,9-2 1,1 1 135,-2-1 0,0 1-140,2 1 1,-4 1 148,0 0 33,-4 1 0,1 1 34,8 0-1,-10 0 1,-3 2 45,-3 2 303,24 0-301,3 1-91,-1 1 1,2 1 36,-21-1 0,0 0-15,17 3 1,2 1-132,-5 3 1,-1 0-305,-13-2 0,1 0 381,10 3 0,-3 0-8,-7 1 78,0 0-5,0 1 8,1-2 70,8 1 0,2-1 14,6 2-583,-6-2 0,1 1 604,-15-4 0,-3 0-97,17 4-8,-16-4 0,1 1 52,6 2 0,1 0-52,1 1 0,1 0-236,0 1 1,-1 0 238,-4-2 0,-4 0 53,1 1 62,0 1 36,0-1-234,0 0 0,2 1 223,23 7-142,-21-7 1,-1 0 60,14 4-9,-16-5 84,0-1 552,-3-1 1,4 0-514,10 2 1,3 0-177,-8-2 0,1 0 3,5 1 0,-3-2 42,-3-2-20,6-2 0,3-1-28,5 0-255,-6 0 1,1-2 279,-14-1 1,-4-1 5,21-1 0,-19 0 0,4-1 367,2-2 1,5-1 0,-1 0-396,-3 0 0,1-1 0,0 0-3,7-1 0,0 0 1,-1 0-482,9-4 0,-6 0 475,9-4-378,-14 0 1,9-5 0,-1-2 240,-12 3 0,1-2 1,-1 0-1,2 0-265,3-1 0,1-1 0,0 1 0,-2-2 380,-3 1 1,-1-2 0,-2 0 0,-4 3 3,7-7 1,-2-1-134,-5 0 0,4-4 0,-1-2 0,-3 5 160,3-6 0,0 0 90,3-5 1,2-4 0,-7 7 36,-17 12 0,-3 3 206,0-1 1,-1 1-280,0-2 1,-1 1-11,0 0 1,0 0-42,-2 1 0,2-5-59,2-7 0,3-10 0,0-1 0,-2 6-440,0-5 0,1 1 486,-2 2 1,3-6 0,-1 1 0,-3 7 27,-3 4 1,-3 4 253,0-1 1,-1 0-178,-1 2 0,-1-2 619,-1-21 0,-5-5-630,-3 19 0,-3 0 0,1 1-40,2-1 1,-1 0 0,0 2-649,-10-19 0,0 6 635,6 21 0,1 3-31,-1-1 0,-1-2 268,-1-8 1,-2-4 0,1 0-287,1 5 1,-1 1-1,1-2 18,-3-7 0,0-2 0,0 3 1,-4-11 1,2 5 2,2 14 0,0 0 267,0 3 0,-1-1 1,-2-2-272,-6-9 0,-2-3 0,-3-2 21,5 10 0,-3-3 1,0-2-1,0 2 0,2 2-202,0 1 0,1 2 1,0 1-1,-2-3 176,1 3 0,-1-3 0,0 0 0,0 1 0,2 2 23,-5-11 1,2 3 0,-1-2-17,5 9 0,-2-1 0,0-2 0,0 1 0,2 3 12,-8-14 0,2 3 0,0 1-14,-2-3 0,0 2 0,2 5 400,-1 6 1,-3 0-406,-3 3 0,-7-5 0,-2-1 0,6 5-16,6 5 1,3 2 0,-3-1-345,-6-5 1,-5-3 0,2 2 0,7 7 373,-10-9 433,17 15 0,0-3-425,-7-15 0,2-2-16,8 16 1,2-1 960,-4-10 1,4 3-954,9 10 222,0 2 1,-3-3-336,-8-13 0,-2 0 73,5 6 1,0 0 1347,-6-7 1,3 4-1354,0 1-31,3 5 0,-1-6 97,-3-9 1,0-2-31,2 7 0,0 1-96,1-5 0,2 4 104,2 4 53,1 4 1,-2-5 14,-4-7 0,-1 0-283,4 5 0,0 1 209,-2-1 1,3 5 0,5 7 121,0 2-138,-3-11 0,0-1-62,-1 2-3,0-1 0,1 3 34,4 14-218,-9-7 159,3 4 1,-1 0 111,-6-9-8,-9-10 927,14 7-988,-2-10 58,0 2-1129,3 1 1062,12 24 548,-4-16-626,5-13 86,2 6 156,8-3-184,4 25 46,4-9-200,3-18 110,-5 13 64,0-11 16,-9 18 1223,1 8-1292,-1-14 123,0 15 0,0-1-5,0 8-105,-1 7-380,-6-6 401,-2 0 52,-3-1 29,1 3 0,3 3-247,-2 1 165,1 1 90,-4 1 129,1 4 33,-7 3-33,-8 7 0,-5 3-23,-4 4 1,-3 1-959,-8 4 1,0 0 873,7-3 1,3-1-23,-16 7-135,22-11 1,0 1-1332,5 0 0,0 1 901,-23 11-121,23-6 686,49-19 0,-18-3 0,18 0 0</inkml:trace>
  <inkml:trace contextRef="#ctx0" brushRef="#br0" timeOffset="54936">20235 5165 3660,'5'1'3897,"-1"0"-3498,27 3 0,10 2 192,10 3-435,-7-1 1,12 2 0,5 0 0,-2 1-192,-2 0 1,0 1 0,0 0 0,2 0-977,-6-1 0,2 1 0,1 0 1,-1 0-1,-2 0 683,5 1 0,0 0 1,-3 0-1,-4 0-88,-3 0 0,-4 0 0,-3 0 262,9 6 1,-7-1 0,1 0 0,3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00:43.41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11515 15854 7934,'9'6'1532,"-1"-1"-1193,-8-5 1195,0 0-2027,3 1 345,-1 0 148,2 1 11,0 1 62,8 4-73,-2-1-53,7 3-34,17 5 87,-13-6 3,15 6-3,-15-7-56,-5-2 31,4 2-3407,4 1 3432,-8-4 45,7 3-36,-11-5 55,5 0-11,-6-1-2,7 0-43,-5 1 34,-2-1 3350,-1 1-3398,-5-1-58,0 1 64,3-1 3,4 0-9,5 0 6,1 0-3,2-1 1,-4 0-7,0 0 1,-1 0-65,0 0 70,-1 0 3,-2 0-3,7 0 29,-8 0-26,6 0 0,-9 0 0,1 0 2,0 0 4,4 0-3,-3 0-12,16-1 43,-14 0-34,9 0-6,-13 0 6,-1 0-42,-1 0 54,3 0 38,-4 1-50,3-1-3,-2 0 0,0 1-13,3 0-40,1-1 56,-2 0 5,1 0-5,-2 0-5,-3 1-9,3 0-48,-2 0 17,-2 0 45,1 0 11,-2 0-11,1 0 0,0 0-30,0 0 32,5 0 7,-2 0-4,2 0 1,-5 0 0,0 0-4,0 0 4,-1 0-1255,-1 0 0,1 0 1</inkml:trace>
  <inkml:trace contextRef="#ctx0" brushRef="#br0" timeOffset="770">11154 16954 9203,'-40'-29'-335,"-1"1"0,1-1 1,-1 0-1,6 1 1,2 1-1,-1-2 216,-5-2 0,-2-2 0,-1-3 0,4-3-1035,8 2 0,1-5 0,2-1 1,1 1-1,2 2 1205,-4-6 0,2 2 1,0-4-69,3 5 1,-2-3-1,0-2 1,1 2 0,5 4 243,2-1 1,4 3 0,0 0-188,2 1 0,0 0 0,1 0 265,-3-16 0,3 0-69,1 6 1,5-2-340,6 0 1,4-4 0,1 4 146,3 2 1,4 1 121,0 0 0,3-2 1,3 6-109,6 6 1,5 4-84,4 0 1,5-1 0,0 2 48,-7 6 0,0 2 1,3-1 182,-3 2 1,3-2 0,2 1-1,5 2-171,6 2 1,6 1-1,4 0 1,1 2-1,-3 1 1,-5 2-39,-2 1 1,-4 3 0,0 0-1,5-1 1,2-1 0,7-2 0,2-1 0,0 3 0,-2 3 1,-5 6-37,3 8 1,-4 6-1,-3 3 1,-1 0-149,3 1 0,-2 1 1,0 4 54,-3 1 1,1 3-1,-1 1 1,-5 3 282,-3 2 1,-5 1-1,-1 9-326,-4 2 0,0 9 0,0 3 0,-3 0 0,-2-4-60,-4-7 0,-2-1 0,-1-1 0,0 5 260,2 6 1,1 4-1,-1 2 1,-2 0-1,-6-2 87,-4 1 0,-6 0 0,-3-1 1,0-3 108,-2 4 0,-1-3 0,-3 2-91,0-3 0,-2 2 1,-1 0-1,-3-5 16,-3-3 1,-3-3-1,-7 1 176,-4-1 0,-8 3 1,-3 0-1,-1-1 1,4-4-256,3-5 0,3-3 1,-1-1-1,-4 2-9,2-3 0,-2 3 0,-3 1 1,-1-1-1,1-2 0,0-4 189,-12 3 0,0-3 1,0-3-1,3-2-303,-3 2 1,2-3-1,-4 0 25,8-5 1,-4 1-1,-2-1 1,0-3-1,2-5-324,-6-6 0,0-5 0,1-4 1,3 1-7,-10 1 1,3-2-1,1-4 7,12-4 1,0-3 0,2-3 0,7-1-446,-3-14 1,7-5 796,5-2 0,0-5 0,4 5 0,4 11 0,1 0 0,-1-12 0,-1-1 0</inkml:trace>
  <inkml:trace contextRef="#ctx0" brushRef="#br0" timeOffset="1201">10880 13801 8447,'7'0'703,"-2"0"-510,-5 0 406,0 0 185,-9 0 2269,7 0-2737,-7 0-260,9 0-56,10 0-50,14 2-3793,28 0 3355,0 0 230,-19-1 1,0-1-564,14-2 40,-1-1-291,-5-2 41,-8-1 74,-8 0 957,-7-3 0,-9 5 0,-4-2 0</inkml:trace>
  <inkml:trace contextRef="#ctx0" brushRef="#br0" timeOffset="1651">11176 13779 7139,'-27'-3'5236,"6"1"-4780,-7 12 1,1 7-4339,2 16 3998,-6-11 1,2 2-28,17 20 1354,10-12-1398,1 18-177,1-1 919,0-3-1501,0-8 165,0-25-513,2-3 2612,6-23-1968,0-2-102,6-14 203,-2 3 96,1 1 103,-1 4 29,-2 6 33,-1 5 274,-1 6 194,-4 4 33,1 5 37,-4 6-99,0 6-58,-1 5 31,-1 1-76,-1 0-272,0 11-224,2-17 116,4 4-564,16-22 247,0-6-476,22-16 783,-17 2 1,0-1 101,14-14 5,3-6 0,-27 26-78,-2 1 70,-5 8 11,-1 0 255,-3 6 585,-1 5-359,0 3 499,1 15-574,-2-1-151,0 10-174,-1-5-221,2 17-67,0-19-1008,7 11 260,-2-26 70,5-2-982,7-18 1867,17-34 0,-15 23 0,6-20 0</inkml:trace>
  <inkml:trace contextRef="#ctx0" brushRef="#br0" timeOffset="1802">11599 13843 6994,'9'-4'3603,"-3"1"-3004,-6 3 1513,0 0-1655,-19 123-665,16-87 1,1 1-188,-5 9 0,-1 6 0,3-9-303,5 7-419,2-39 1117,11-25 0,-8 11 0,7-17 0</inkml:trace>
  <inkml:trace contextRef="#ctx0" brushRef="#br0" timeOffset="1969">11875 13674 9735,'-2'12'1545,"1"-2"-1545,-15 44-72,12-31-1491,-5 15 1,2-1-3429,7-23 4991,0 4 0,0-18 0,0-1 0</inkml:trace>
  <inkml:trace contextRef="#ctx0" brushRef="#br0" timeOffset="2218">12044 13631 9788,'2'22'2282,"-1"-4"-2019,-8 10 0,-3 2 62,-1-1-293,0 8 1,-2 1 101,-11 10-131,1-15-126,-5 3-337,-3-20 287,12-11 94,-5-4 79,10-6 138,3-8-88,5-1-50,1-6-8,9 6-1,3-1-61,5 1-31,5 1-44,2 0-18,2 3-945,11 2-651,-1 3 628,-1 7-210,-9 3 1341,-15 11 0,-2-9 0,-4 3 0</inkml:trace>
  <inkml:trace contextRef="#ctx0" brushRef="#br0" timeOffset="2446">11726 14203 8962,'-21'2'1803,"4"0"-1736,17-2-187,0 0 19,55 9 65,-12-5-290,-5 3 0,1 0 415,6 4 85,-18 5 254,-6 6 90,-7 4 541,-6 17-698,-9-8-201,-8-1 0,-4-1-368,-4-3-369,-12 13-347,15-30-367,3-4-459,3-3-1212,2-4 2962,2 0 0,3-2 0,1 0 0</inkml:trace>
  <inkml:trace contextRef="#ctx0" brushRef="#br0" timeOffset="2551">12107 14563 6775,'3'7'-64,"0"-1"64,-3-6 0,0 0 0,0 0 0</inkml:trace>
  <inkml:trace contextRef="#ctx0" brushRef="#br0" timeOffset="4002">8572 13843 7943,'-22'-29'5040,"5"7"-4138,17 22 700,0 0-208,-21-37-1209,15 28-96,-15-26-89,21 36-103,-1 0-160,1 1-29,11 7 226,16 8 1,6 2 63,-7-3 1,2 1-651,19 10 1,2 1 544,-12-8 1,-1 0-19,4 1 1,1 1-744,3 1 0,0-1 765,3 2 1,0 0-6,0-1 1,3 2-675,-10-5 0,4 3 0,0 0 1,-4-2 677,11 6 0,-1 0 38,-1-1 1,3 3 0,-8-5-111,-14-6 1,-4-2 166,19 14-24,-9-5 33,-10-4 663,-8-5 196,-8-1 640,-18-9-1494,-6-1 102,-36-5-34,7 0-75,1-1 1,-4-1 1,6-1 0,1 0 1335,-1 0 0,1 1-1334,4-1 1,3 1 28,-5 1-30,9 1 320,9 0-544,8 0-53,6 0-26,5 6 312,15 10-90,2 3-37,13 7-448,18 4 298,-6-6-78,-3-3 0,5 1 397,-9-3 1,1 1-1,-1-1-452,8 5 1,-1 0 400,9 6 0,-4 1 8,-20-8 1,-5-1 128,7 11 80,-4 7-2347,-35 6 2362,-6-14-120,0-6 0,-2-2 129,-15 8-66,7-8 0,0 0-105,-12 13-1,14-14 1,1 1-179,-7 20-68,25-14 177,10 3 126,30-17 45,14-5 15,-20-5 1,4 0 46,22 2 1,8 0-234,-20-2 0,5 0 0,0 1 0,-1-1-21,5 1 1,-2-1 0,1 1-401,10 2 1,1-1 0,-8 1 140,-13-2 0,-4 1-979,-2-1 0,-2 0-688,24 7-971,-11-2 258,-11-1 2660,-11-4 0,-12-4 0,-6-1 0</inkml:trace>
  <inkml:trace contextRef="#ctx0" brushRef="#br0" timeOffset="5352">11282 15854 14747,'8'7'804,"-2"-2"-493,-6-5-160,0 0-339,5 0-66,-1-1 254,5 0 14,8 5-14,-2-1 2,33 11-2,-24-7-5,19 5-6,-26-8 11,1 0 0,0 0-17,18 5-22,-12-3 39,15 3 8,-6-3-11,-7-2-44,9 0 44,-11-2-137,11 0 87,-14-1 50,6 0 3,-20-1 3,-2 0 5,-2 1 26,-1-1-9,-1 0-45,0 1 20,1-1 39,-1 0-1850,1 0 1811,-1-2 0,-1 1 0,0-2 0</inkml:trace>
  <inkml:trace contextRef="#ctx0" brushRef="#br0" timeOffset="5986">12150 16891 11488,'-7'-6'562,"2"1"416,5 5-591,0 0-340,64-14-1791,-25 8 1817,9-4 0,2 1-19,-19 4 1,1 0-164,15-1 1,8-1 0,-5 0-205,1 1 1,0-1-715,2 0 0,5 0 0,-6 0 533,-7 1 0,-4 0-66,-1 0 0,0 1-1001,-2 0 1,-1-1 1560,-5 2 0,-3 0 0,6-1 0,-14 2 0</inkml:trace>
  <inkml:trace contextRef="#ctx0" brushRef="#br0" timeOffset="6246">13970 16722 12101,'4'5'-109,"-1"0"109,23-5 0,9-2-4421,14-2 4813,1 1 0,9 0-293,-16 0 1,5 0-1,-1 1 1,-3-1-157,-2 1 0,-4 0 0,4 1-6,6-1 0,4 0 0,-1 0 0,-5 1-122,6 1 0,-3-1-357,-6 1 1,1 0 0,-3 0-150,3 1 1,-1-1 690,17 1 0,-7 0 0,-18 0 0,0 0 0</inkml:trace>
  <inkml:trace contextRef="#ctx0" brushRef="#br0" timeOffset="9204">11303 15261 9676,'-11'-11'154,"2"1"493,9 10-591,0 0-51,70 47 77,-26-20-78,-2 1 0,-2-2 60,-10-7 219,-24-14 0,-3-1-283,-5-2-73,-4 0-229,-6-2-79,-19-4 235,-13-8 141,-2-2-232,13 0 0,2-1 500,-5-1 113,-9-4 41,20 11 465,-1 2-1000,13 4 118,0 1 73,16 6 171,2 4-135,6 7-101,4 4-44,25 20 142,-12-13-159,18 12-129,-21-21-471,4 0 418,-11-6 134,-1-1-19,-12-8-90,-8-5-17,-4-2 62,-8-5 165,-5-1 101,-2 0-1,-2 2 383,0 2 217,-14 4-546,17 2-154,-6 4 0,23 3 81,2 11-81,7-1-39,2 9-196,26 12 226,-11-13-1021,15 12 895,-17-21-2,1-2-676,-2-3 567,0-2-9,-4-2-473,2-3 465,-10-3 17,-2-4 733,-20-9-487,-1 2 84,-11-4 154,5 7-2330,-11 1 2302,9 4-11,-3 1 100,13 2-24,5 5-166,4-1 118,3 6-59,18 15-224,2-3 53,8 6-34,-4-10-161,-7-8-178,0 0-186,-1-2-250,-1-1 812,6 2 0,-10-5 0,3 2 0</inkml:trace>
  <inkml:trace contextRef="#ctx0" brushRef="#br0" timeOffset="9753">11345 16320 10242,'5'6'464,"-2"0"-427,-3-6-628,65-45 283,-33 27 199,8-9 0,3 2-841,1 12 950,-22 7 275,4 5 509,-35 16-448,-3 3 92,-13 9-27,-1-3 425,-16 11-604,17-13 1,-1 0-1489,-15 12 1266,3-1-20,28-21-159,5-4-95,3-3-306,9-2 544,0-2 36,8 0 36,9-7-117,-3 1 17,10-5 1357,-7 1-1567,20 0-3208,-19 5 3482,11 3 9,-25 8 72,-4 7 11,-3 4-2,-2 5 11,-4 3-1572,-14 20 1527,6-18-56,-9 13 2188,12-26-2690,1-2 49,3-5 44,2-1-14,11-4 364,3-1 3351,4 1-3511,1 1-89,-9-1-213,1 0-327,-3 1 0,-5-3 0,1 1 0</inkml:trace>
  <inkml:trace contextRef="#ctx0" brushRef="#br0" timeOffset="11216">11303 15854 10138,'6'3'692,"-1"0"-692,-5-3 2046,0 0-2043,49 14-4137,-19-5 4137,2 0 0,-1-1-3,-2-1 859,-8-3-721,7-1 41,2 0 29,0 0 19,-3-2 11,1 1-238,2 1-9,16 2 9,-15-1 0,4 0 0,-17-3-3,0-1-41,0 0 3433,8 0-3389,9 0-3387,-6 0 3387,2 0 0,-17 0 6,7 0-3,-6 0-3,6 0 3,5-1-9,-7 0 3,8-1-5,-2 1 8,-5 1-6,7-1 3398,-6 0-3442,30-6 95,-21 3-45,21-4 2,-21 4-2,-10 1 3,6 0 14,3-2-9,-9 2 4,10-2 32,-13 1 12,10-4-11,-7 1 0,7-4 8,6-4-45,-12 5 29,8-6-37,-17 10 5,-1-1 32,-2 2-9,-2 0-28,3-1-9,-1-1-7,6-3 16,-1 1 0,2-3-3,-1 1-3,1-1-39,-1-1 76,15-11-31,-12 9 37,8-8-32,-14 13 1,-2 0 25,0 1-31,0-1-9,0 0-41,12-10-3398,2-1 3442,5-4 4,-2 4-1,-7 5 3,0 1 5,0 0 40,6-4 6,5-5-51,-5 5 0,1-4-2274,-11 10 2265,1-2 2233,2 0-2227,23-21-33,0 2-178,-18 13 0,1 1 211,15-11 6,-15 11 2,-1 1-5,-1 2 3163,-2 2-3168,18-12 8,-13 9-3,16-11-3,-16 13-6,2-2-27,4-1 30,1-1-29,1 1 0,3-1 17,-5 3 0,1 1-85,6-4 0,-1 0 97,-8 7 1,-3 1-3136,10-4 3136,-2 2-37,-1 0 39,0 1-94,-3 1 1,1 1-67,10-4-421,-9 4 1,0 0 448,5 0-91,-10 3 1,2 1-66,16-5 96,-17 5 0,3-1-309,8 1 0,-1 0 277,10-2 131,-12 3 1,-1 1-131,-4 2 1978,-4 1-2144,-3 1 0,-4 1-45,-2 0-431,8 0-154,5 0 456,1 1-201,2 0 751,-10 1 0,-10-1 0,-5-1 0</inkml:trace>
  <inkml:trace contextRef="#ctx0" brushRef="#br0" timeOffset="11889">16425 15177 4774,'9'6'359,"-3"-1"1816,-6-5-3505,0 0 2111,5 2-1338,-3-1-2,3 1 559,-4-1 0,-1 0 0,0-1 0</inkml:trace>
  <inkml:trace contextRef="#ctx0" brushRef="#br0" timeOffset="19622">16298 15007 8262,'5'3'2125,"-1"-1"751,-4-2-2444,14-2 144,-5 1-388,8-1-28,-8 2-48,3 0-31,14 6-76,-3-1-13,21 11 8,-19-5 34,9 6 120,8 9-3252,-10 0 3221,7 5-42,-19-6-28,-9-8-50,-2 1 0,-1 0 47,5 15-47,-2-2 25,2 5-22,1 0-6,-5-15 0,2 5 0,3 5 33,-3-4-33,3 4 3389,-5-9-3422,-3-6 30,2-1-3,-2 1-47,7 13 8,-1-6 45,1 5 9,-5-11 16,-3-6-25,-1-1 45,0 0-40,1 10 1,-1-2-6,0 3-3,-3-6-64,3 1 31,0-4-60,7 13-16,2-6 110,2 3-4,7-1-30,-8-9 30,5 2 9,-4-5-3,8 2-37,5-1 4,0 0-48,9-2 123,-3-3-56,26 0-68,-4-3-417,-2-2 496,-12 0-171,0 0 20,-10 0 31,10-2-112,12-3 199,-21 2 10,15-2 26,-26 4 26,-3 0-26,-1 1-59,0 0 59,0 0 89,8 6-3321,5 3 3285,0 2 240,1 1-291,2 4-49,-8-3-2185,25 17 2232,-17-5 3,5 6-1028,-11-6 1031,-10-5 1756,2 1-1762,-1 0 9,1 1 19,17 19-48,-5-7 20,6 6-106,-4-7 103,-14-17 2637,7 4-2678,2-4 1,1-1-38,1-1 11,4 2 0,-2-2-40,-10-7 2273,5 2-2180,10-1 15,-12-4 2,14 0 0,-15-3-45,17-1-621,-7 0 666,14-1-212,-15 0 0,1-1 149,-5 0 0,1-1-537,6 0 0,-1 0 600,15-3 28,-17 2-881,-2-1 853,-1-1 103,20-7-148,-18 4-25,16-8-95,-23 4-176,10-8 105,-9 2 606,8-7-451,-14 3 0,-1-1 568,13-23 92,-13 18 0,-1 0-136,5-17-326,-8 12-92,-2 0-25,1-2-388,4-8 0,0-3 226,2-7 259,-2 7 0,0-2-178,-8 16 0,-1 3 81,4-19 77,-5 18 0,-1-2 184,-2-9 1,-2-1 5,-1 6 1,-1 0-509,1-7 0,-1-1 241,-4 2 0,-1 3-36,-3-8-46,2 17 1,-3-2-55,-3-8 1,-3-1 39,2 3 1,0 1-194,-3-7 1,0-1 483,-2-1 0,0 4 57,-6-9-90,8 20 1,-3-1 79,-10-5 1,-3 2-172,2 4 1,-1 1-454,-7-7 1,0 1 438,7 9 1,1 2 50,-4-4 0,2 2-73,7 6 0,-1-1 9,-15-15 1,-1-2 85,2 0 1,2 1-74,5 6 1,0 1 66,-9-12 1,3 3-10,2 6 82,14 13 0,-3 0-189,-7-3 1,-1 1-23,5 3 0,-1 0-310,-6-4 1,0 0 323,-14-10-6,18 9 263,2-1-310,3-2-21,6-2 0,1-5 39,3 3 0,1 0 130,-3-8 0,1 1-95,6 7 0,1 2 61,-5-12-27,0 1-15,-1 2-10,0 2-289,-5-13 333,0-3-53,1 1 1551,7 4-1585,6 13-10,4-2 327,1-2-266,2 2 0,2-1 40,-1 6 0,1 0-75,0-7 0,0 2 116,2-14 484,-3 6-582,0 11-31,1-9-70,5 6 0,2 1-1821,2-7 1905,0 4 1,1 2 16,2 3-546,1 1 546,0 2 620,-1 3-615,6-7 46,-3 4 2,0 1 20,-4 7 1991,-5 3-2061,-2 5-71,7-17 18,-4 8 753,2-3-764,-1 6-43,3 2 98,-2 2 6,5-4 48,0 0 84,3-7-79,-4 5 22,0-5-66,-9 17-9,-1-3-14,1 0-84,1 0 92,0-2 6,1 0-5,1-2 47,-2 3 47,3-6 124,-1-5-143,-4 10-62,1-8 1,-6 12 100,1-5-109,-2 3-6,1-5-125,2-4-1,4-18 132,0 6-1633,1 0 0,-1 0 1667,0 2-241,-1 2 0,-1-2 243,0-8-36,-1 0 0,0 4 0,-2 11-28,0 0 26,-1 1-46,1-3-11,6-28-19,-2 19-83,-1 8 1,0 0 196,2-3 14,4-14-106,-3 13 56,2-10 3066,-2 4-2828,0-10-131,-1 9-1,-3-13-36,-3 30 631,-1-6 27,-3-12-691,1 18 13,-3-16-47,3 22 558,-4-7-502,2 4 238,-8-22 196,3 16-278,-3-4-61,3 14-154,5 11 0,1 1-44,2 2 77,1 2 158,0-1 402,-3 0-766,2-1-144,-3-2 317,2-1 76,-1-1 81,-1 0-157,-1-3-182,-13-16 389,-4-3-207,-5-7-137,2 4 170,-2-1 9,7 6-144,-2-2 0,-1 0 49,0-4-306,-1 1 1,-1-1 459,0 0-101,-8-11-9,9 13-33,0 0-35,7 9 0,-3-3 139,-7-9 0,-1-1-229,5 7 0,0-1 182,-10-12 1,2 3-1087,3 2 1043,-6-10-28,16 16 0,2 0 13,4 2 0,0 1 136,-3-6 1,1 0 789,-1-15-995,4 6 50,5 12-22,0-8-64,4 2 131,1-4 146,1 1 379,0 5-508,0 13 1178,0 3-1315,0-4 16,3 1-78,4-8 197,0 10 2,2-1 5,-2 10 29,-1 1 11,2-4-127,-2 5 4,3-3 8,-4 6 14,4-3 22,-2 1-19,5-3 6,5-3 77,8-6-24,-3 3 75,8-7-14,-17 11-64,3-3 112,6-9-151,-9 9 2,10-12 17,-4 2 12,-4 5 5,7-8 98,5-13-359,-9 12 166,8-18 95,-14 16 199,-2-3-1530,-1 0 1331,-3 1-78,-1 2-51,4-12-179,-3 11 0,0 0 78,3-19 446,-2 14 0,-1 3-216,-1 4-140,1-7-129,4-8 277,-4 16 289,3-15-73,-7 22 1240,0 4-1545,-2 3-6,2 1 20,-2 1 171,3-7-269,-1 5 165,1-4 104,-1 9-40,-1 4-64,0 2-53,-1 2 11,0-1 213,0 2-177,0-1-39,0 0-75,0-2 5,0 1 48,0 0-3089,0 2 1014,-1 1 1363,-1 0-786,-2 0 1072,1 0-170,-3 0-359,-2 0 1022,-15 0 0,13 0 0,-8 0 0</inkml:trace>
  <inkml:trace contextRef="#ctx0" brushRef="#br0" timeOffset="21240">16955 7070 11042,'11'5'2698,"-2"0"-2357,-18 42 1,-10 12-1613,7-8 1250,1-2 1,-2 10-1,3-9 356,4 4-569,3-13 1,1-2-1221,8-8 1361,-2-1 211,8-34-454,0-13 72,6-13 38,6-12 110,-7 10 0,2-6 0,1 1-1323,4-9 0,1 0 1514,-4 8 1,-1-1 0,0 3 1,0 1 0,-3 6-1619,4 2 1578,-6 10 26,-2 8 330,0 9-104,-2 9-81,3 9-106,-3 8-98,-1 7 61,4 22-64,-4-13 2212,2 9-2576,-2-18 129,-2-18 232,1-1 3145,-2-21-3511,8-21 268,-1-2 54,6-11 1,2-3 56,-6 16 0,0 1 22,3-8 0,0 4-32,4 4 110,-13 22 142,0 7 84,-2 9-48,9 43-442,-9-26 0,0 2-1826,2 7 0,0 0 1260,5 17-344,-4-23-734,2-8 1798,-3-6 0,-4-9 0,-2-4 0</inkml:trace>
  <inkml:trace contextRef="#ctx0" brushRef="#br0" timeOffset="21374">17865 7218 10698,'0'23'560,"-3"24"0,1 3-1352,6-14 369,-5 9 0,3-4-1274,11-22 1697,2-22 0,-7 1 0,0-5 0</inkml:trace>
  <inkml:trace contextRef="#ctx0" brushRef="#br0" timeOffset="21524">17738 6710 12258,'3'6'1619,"0"-2"-1619,-3-4-2790,0 0 1161,62 21 917,-10-6 1,-16-3 0,-1-1 0,2-1 0</inkml:trace>
  <inkml:trace contextRef="#ctx0" brushRef="#br0" timeOffset="21946">18415 6731 11068,'8'2'554,"-1"0"-44,-7-2 1453,0 0-1686,-6-11 367,1 56-4002,-3-1 3325,5-5 1,1 1 29,1-5 1,0-3-1213,1 12 877,0-2 49,0-3-577,0-6 1,0-1 286,0 3 497,0 12 71,0-40-50,-3-6 2731,-3-1-2754,-5-5 1832,-25-20-1140,0-2-110,-10-7-1317,11 14 1172,13 14-118,0 4 303,-13 29-188,12 26-350,9-26 0,3 1-96,13 19 1,8-1 59,4-9-346,12-3 0,5-4-540,15-14-34,12-1 292,-10-24-316,-10-10-708,2-10-1263,-3-2 2951,-16 8 0,-1 1 0,-1 2 0,0-5 0</inkml:trace>
  <inkml:trace contextRef="#ctx0" brushRef="#br0" timeOffset="22324">18711 6816 8480,'-1'43'2264,"0"1"0,0 9-2182,-7 1 1,-1 3-1561,1-13 0,0-2 1440,3-10 1,0 1-26,-1 24 1,0-1-125,3-2 132,1-22 1,1-4 664,1-10-612,0-15-80,0-2-55,3-7-722,17-36 549,-5 16 1,2-2 295,3-5 0,0-1-23,0 4 1,3 3-62,24-10 98,-12 16 483,0 10 1,-1 8-19,5 18-185,4 4 11,-26 13 459,-17 4-263,-7-9-207,-12 0 1,-6 0-892,-21 3-116,16-12 1,1-1-873,-15-4 1599,11-15 0,18 1 0,-2-3 0</inkml:trace>
  <inkml:trace contextRef="#ctx0" brushRef="#br0" timeOffset="23524">18394 9377 6756,'9'-6'2819,"-2"2"-4730,-20-34 1,-8-11 1947,8 8 38,0 6 1,-2-7 0,3 5 496,0-13-519,-1-6 222,6 27 1,0-3-162,-1-10 0,-1-6 0,1 1-15,1 4 0,1 1 0,0-2-48,-2-7 1,0-2-1,1 1 4,2-1 0,1 1 1,2 5-38,0 3 0,0 0-14,1-10 1,0-6 0,1 2-29,3 10 1,0 1 0,0 1-17,0-2 1,-1 1 0,2 1-47,4-16 1,2 7-24,6-2-9,3 2-53,2 3 521,-1 12 0,2-1-296,-6 10 1,0 0-52,4-6 0,-1 2 87,3-7-99,-7 5-100,-3 9-231,-1-2 0,1-3 48,6-16 292,-7 20 0,0 0 93,9-24 1837,-10 26-1866,2-5 1364,-2 9-1428,-3 10-118,7-9 82,-4 12 337,3-4-298,-1 3 33,0-3 45,10-8 48,8-13-59,-5 6-70,1-6 48,-15 17 1209,-1 0-1248,-1-1 283,4-15-182,-4 7-29,0-6-8,-6 11-23,-3 1 59,1 3 99,-2-19-149,-4 10 19,1-7-78,-5 11-325,-4-3 443,-16-19-81,3 4-807,-6-4 776,15 17-4,5 9-434,2-2 432,-1 0 205,-10-23-34,-2 6-165,-4-8 100,3 13 182,-2 2-206,6 7-46,-5-7 580,-4-6-616,13 14-6,-9-13 6,15 17 50,-4-8-50,4 6 0,-10-25 180,7 14-105,-3-6-75,7 12-2883,0 3 2895,4 5 94,-8-22-176,5 9-11,-2-8 81,5 7 0,2 6-3,1-2 3,1-2 4,0 0 1,1-3 39,1-1 1,1 0-99,-1-1 1,0 1 59,4-22 3239,-2 32-3243,1 1 49,4-13-197,0 6 76,2-7 65,0 10-9,3-5 5,0 6-42,4-8 21,4 1 74,-6 9 1,3-4-8,-9 13-35,-2 3-2,-2 3-5,-2 1 106,-1 1-1118,-1 0-4260,-1-3 4269,-2 3-249,-1 0 1257,-6 0 0,5 5 0,-2-2 0</inkml:trace>
  <inkml:trace contextRef="#ctx0" brushRef="#br0" timeOffset="24074">18457 4487 197,'-11'-4'2419,"2"0"328,9 4-1873,0 0-762,-56-39-106,40 21 321,-16-24 1,6-4-247,29 12-41,-3 4 1,6-1-54,14 4 1,4 4-33,8-4 13,-2 5 0,1 1 679,14 5-737,5-2 82,7 0-34,-3 3 0,3 0-2,-15 6 1,-1 1 43,11-3 0,-3 4 101,0 16 226,-25 39-173,-12 3-69,-7-7 0,-1 10 0,-3-1-49,-4-4 1,-2 0-1,0 0-106,2 1 1,0 0 0,-3-1 319,-4 0 0,-4 0 1,-1-8 101,-14 9-75,2-22 1,-8 0 0,0-4-36,-12-3 0,-1-4-562,9-3 1,-1 1 0,1-4 351,-12-2 0,2-5 13,15-3 0,2-1-45,1-2 0,0-1-37,-24-7-604,17-9 0,2-6-206,11 0 0,3-3 373,-4-4 1,3-2-215,14 4 1,5 1-3094,6-11 3781,9-3 0,-5 23 0,5 0 0</inkml:trace>
  <inkml:trace contextRef="#ctx0" brushRef="#br0" timeOffset="25309">17865 5292 9463,'-45'-6'279,"0"1"0,2-1 0,5-2-113,-6-9 52,0-6 336,7-4 1,1-5-247,8 2 0,2-3-568,-7-5 1,4-2 259,13 5 0,5-1-720,5-7 1,5-1 678,2 10 1,3-2-29,9-14 0,6-6 0,4 4-4,-1 14 0,3 4 0,2-1 72,4-8 0,1-2 0,2 5-29,-3 11 0,2 3 1,1 3-893,5-1 0,2 3 1,-1 1 921,6-2 0,5 0 43,-3 3 0,8 0 1,1 0-1,-3 3-541,-2 3 1,-3 3 0,2-1 497,-5 2 0,1-1 0,0 1 0,-3 1-30,-1 3 0,-2 2 0,-3 1-61,2 4 0,-4 2-587,-1 1 1,-1 3 596,-4 1 0,-1 6 165,10 25 0,-5 10-49,-12 0 0,-5 4 195,-2-12 1,1 2 0,-5-1-214,-7 15 0,-7 0 33,-7 1 0,-4-3-14,2-13 1,-2 0 72,-6 9 1,-5 0 265,-6-6 0,-3-5-148,6-10 0,-2-2-69,-9 8 0,-3-2-32,9-13 1,1-2-11,-1-2 0,-3 0 144,-14 4 1,-2-2-172,14-6 1,-3-2 11,-10-1 1,-6 0 0,2-6-38,8-9 1,2-4-1,-1 0-64,0 3 0,-1 0 0,2-5 32,-3-11 1,2-6 0,7-1-33,9 2 0,5-5-15,-3-16 0,0-9 1,5 2 35,11 11 1,5 2-1,0-2-21,-3-8 0,2-3 0,4 4-41,6-6 1,10 5-189,12 7 1,5 6 112,-5 9 0,5 2 58,5 6 0,8-2 0,4 3 0,1 5 4,2 4 0,2 6 0,0 1 0,1 0 18,-2-3 0,0 0 0,0 2 0,2 4 3,-4 4 1,2 4 0,1 2-1,-4 2 1,-6 1 9,11 7 1,-5 9 249,-11 0 0,3 8 1,-4 4-1,-9 0-119,-9 10 0,-10 3 1,0 0 16,5-1 0,0 0 0,-10-1 191,-17 6 1,-11-2-1,-3-9-721,-1-13 1,-4-7 713,-11 8 0,-7-3-10,1-13 1,-5-3 0,3-3-296,1-1 1,0-1-5,-2 0 0,-3-2 0,6-2-30,9-5 1,5-3-104,2-1 0,1-2-132,3-1 1,2-2-601,-19-14-244,13-7-662,20 3 0,5-5 1771,13-15 0,3 1 0,-7-13 0,11 26 0,0-1 0</inkml:trace>
  <inkml:trace contextRef="#ctx0" brushRef="#br0" timeOffset="26576">18352 4974 0,'11'9'2232,"-2"-2"599,-9-7-2767,0 0 1572,29-31-1199,-1 6-219,11-15 236,-10 11-255,-19 16 806,2-4-826,-2 0 3330,1-3-3408,2-2-56,-4 4 17,-2 2 2,-4 6 115,-2-8-109,-8-2-70,1 0 53,-10-1-27,7 11-18,-4-7 102,5-7-118,2 5 38,1-16-27,5 17 0,-1-8 3,-1 1 72,0-7-75,0 6 58,1 0-30,1 15-31,0 1-78,3-2-220,2 0 245,0 2 53,1 2 3,-3 6 42,-2 0 8,0 1 289,-1 0-417,2-1 100,5-4 20,2-2-1,5-5 21,2-2-12,3-4 11,2-2-3296,15-19 3268,-8 5-9,-8 11 0,0-1-304,10-16 283,3-3 39,3-3-378,-16 22 1,1 0 332,1-1 0,0 1-49,2-1 0,3-2 7,10-8 0,7-3 0,0-1 29,-1 2 1,1 0 0,2-1-451,-6 4 0,2 0 0,0-1 1,-1 2 469,-4 3 0,-1 2 0,0 0 0,0-1-5,3-2 1,-1 0 0,1-1 0,3-1-25,1 0 0,2-1 0,2-1 0,-1 0 1,-2 2-2,4-2 1,-1 2-1,-1 0 1,0 0 13,3-1 0,0-1 0,-2 3 0,-6 7 9,0 4 0,-7 6-37,8-1 1700,-7 5-1797,-6 4 352,-3 4-555,19 3 248,-20 3-183,15 2-53,-24 0 637,-3 1-774,-2 0 1830,1-1-1978,-7-1 484,-1-1-395,-4-2-246,-3 1 767,-13 0 0,9 0 0,-8 0 0</inkml:trace>
  <inkml:trace contextRef="#ctx0" brushRef="#br0" timeOffset="26862">20235 2561 9508,'-7'-7'1803,"0"2"-1685,7 5-253,0 0 43,57-4-62,-25 9 108,6-4 0,4 4-27,-6 12 0,-2 3 62,16 13-281,-20-13 1,-2 0 291,-5 5 263,-17-6-8,-6-5 45,-7 3-62,-37 22-311,10-10-1614,2-3 0,0 1 1506,-12 13-232,21-18 0,0 1-1205,-1 1 1,0 1 883,0 0 1,0 2 481,-8 12 0,2-1 1,0-2-1,-6 10 1</inkml:trace>
  <inkml:trace contextRef="#ctx0" brushRef="#br0" timeOffset="27258">18500 4678 6638,'-10'-2'4757,"2"0"-4384,8 2 716,0 0-349,4-38-695,11 15 44,9-14 1,6-1-1583,-2 16 1,3 2 1492,12-10 0,9-3-19,-6 8 0,5-3 1,3 0-1,0 1-598,-4 2 1,1 1-1,0 0 1,3-1 594,-5 1 1,3-1 0,0 1 0,0 0-1,-2 2-261,3 0 1,-3 1 0,0 1 0,1 2 186,-2 1 1,0 2-1,-1 0 1,-2 2-50,1-1 1,-3 1-1,4 0-338,8 0 0,6-1 0,0 1 0,-8 3 136,-11 2 1,-4 2 0,0 0 142,8-1 1,0 0 0,-5 2-70,-9 1 0,-6 2-1116,1 1 1389,-13 1 0,-4 0 0,-9 0 0</inkml:trace>
  <inkml:trace contextRef="#ctx0" brushRef="#br0" timeOffset="27462">20087 3746 4653,'-9'-2'311,"1"-1"2187,8 3-2243,56-5-272,-24 4-202,20 0 1,2 4 17,-7 11 345,9 4-464,-35 5 157,-17 7-587,-11-6 372,-21 18 1,13-27-1,-9 5 1</inkml:trace>
  <inkml:trace contextRef="#ctx0" brushRef="#br0" timeOffset="27911">18373 4381 6691,'-13'-5'3296,"3"1"-1779,10 4 287,29-67-1462,-14 25-782,0 3 1,1-10 0,-3 5 524,-5 5 1,-3 2-86,4-16 0,-4-5-33,-7 11 1,-3-2-1,-2-3-30,-1 6 0,-2-1 0,-1-1 0,0-1-605,0 0 0,-1-1 0,0-1 0,-1 1 668,-3-3 0,-1-1 0,-1 2 0,0 1 47,-1-2 1,0 2 0,-1 0-682,0 0 0,-1-1 0,0 1 756,1 3 0,0-1 1,-3-3-218,2 8 1,-3-3 0,-1-2-1,-2 0 1,0 2 0,-2 3 1,-1 2-1,-1 0 1,0 0-1,0 0 94,1-1 0,1 0 0,0 0 0,-1 0 0,-2 4 1,-2 1 0,-3 2 0,-1 1 1,2 3-1,5 5-22,-10-5 0,2 3 64,0 0 0,-3-2 0,7 5-1295,-8-6 899,-2-1 1705,41 27-1601,3 7 2636,0 4-2659,-6 15-2324,-13 29 1905,4-7 14,2-7 1,1-2 2252,3-4-1576,0 9 0,7-27 0,1 1 0</inkml:trace>
  <inkml:trace contextRef="#ctx0" brushRef="#br0" timeOffset="28111">17124 1863 9477,'9'1'319,"-1"-1"-674,-8 0 1066,0 0 891,-1 94-1517,0-43 0,-1 3-1059,1-3 0,0 4 0,0-2 974,0-7 0,0 0 0,-1-1-83,2 0 0,-1-1 0,1 2-1046,0 5 1,0 1 0,0-4 1128,0 3 0,0-3 0,0 7 0,0-23 0,0-34 0</inkml:trace>
  <inkml:trace contextRef="#ctx0" brushRef="#br0" timeOffset="28276">17209 1799 11762,'8'6'616,"-2"-1"-244,-6-5 657,0 0-867,129-7-543,-79 4 1,3 1 0,3-1 0,0 0-759,-8 0 0,0-1 1,1 0-1,1 0 1,0 0 751,3 0 1,3 0-1,-1 0 1,-1-1 0,-2-1 295,3-3 0,-1-2 0,-3 0 0,-6 2 0,7 0 0,-4-1 0,-9 1 0,1 0 1,-1 0-1</inkml:trace>
  <inkml:trace contextRef="#ctx0" brushRef="#br0" timeOffset="33011">1630 2498 6465,'27'4'-91,"18"-1"0,2-2 91,2-1 483,-11-2 1,11-1 0,0-1-1,-5 1-984,1 0 0,0-1 634,12-2 0,6-1 1,-8 1-102,-14 2 0,-1 0-7,1 0 0,5 0 1,-5 1-26,-5 0 0,1 0 4,11-1 1,7-2 0,0-2 129,1-1 1,0-3-1,0 1-524,-1 1 1,0 1 0,2-2 424,-3 0 1,3-1 0,-2-1 0,-5 3-36,6 0 0,-3 0-13,-7 3 1,1-1 0,4 2-63,1 3 0,4 2 0,0 1 1,-6 0-354,-9 0 0,-3 1 1,3 0 397,8 0 1,6 1-1,-1 1 1,-8 0 29,-3 2 0,-4 1-18,1-1 0,1 0 18,-1 0 0,2-1 16,-5 0 1,4-1 0,4-1-535,8-1 1,5-2-1,2 0 1,-5 1 517,0 0 0,-3 0 0,4 0-8,-7-1 1,6-1 0,0 0 0,-3 1 0,-7-1 56,3 1 1,-1-1-60,-4 2 0,4-1 0,1 2 1,-1 0 52,8 2 1,-1 2 0,0-1-115,0 0 1,0-1-1,0 0 114,-3 2 0,0 1 0,-4-1-3,-4-1 1,-2-1-1,1 0 1,4-1 2,6-1 0,6 0 0,2-1-201,-14-1 1,0-1-1,1-1 1,0 1 155,-1 1 1,1 0 0,-1 0-1,1 0-2,2-2 1,2 0 0,-2 0-1,-7 1 810,1 0 1,-2 2-823,10 2 0,6 1 1,-4 2 6,1 1 1,-2 1-197,-11-2 1,1 2-1,-2-1 150,2 2 1,-3-1-369,-4-1 0,-3-1-198,14 1-1805,11 0 2426,-34-4 0,-5-2 0,-13 0 0</inkml:trace>
  <inkml:trace contextRef="#ctx0" brushRef="#br0" timeOffset="33512">7514 2265 10174,'-5'2'1636,"0"0"-5998,5-2 4371,55-10 27,-9 5-249,-3 0 0,9-2 1,-3 2 196,0 0 1,2 1-137,-7 0 0,5-1 0,1 1 0,-4 0 147,11-2 1,0 2-38,2 0 0,4 0 0,-7 1-149,-11 1 1,-4 1 104,8 0 1,-6 1-206,-8 0 1825,-16 0-1587,-35 7 113,-23 0 0,-8 0-57,8 0 0,-3 0 255,0-1 0,-4 0 1,3-1-229,-2-1 1,2 0-3,-4 0 0,-1 0 53,2 0 1,-5 0 78,10-1 0,-6 1 1,0-1-1,0 0 88,-9 1 1,1 0-1,0 0-164,-3 0 0,1 0 0,4-1 46,-6 2 1,12-2 76,21-2 2401,15 0-2795,19-1 215,11 1 29,16 1 0,5 1-1124,-5-1 0,2 1 1067,21 1 0,2 1-4,-4-3 0,-1 1-644,-14-1 1,1-1-1,0 1 624,0-1 1,2 1 0,4-1-153,-4 1 0,4 0 0,3 1 0,0-1 0,-2 1-30,5 0 1,-1 1 0,0 0 0,0 0 132,2-1 0,1 0 1,-2 1-1,-3-1-374,0 1 0,-3 1 0,-11-2-79,-8-1-1177,-6 0 2180,-24-2 1,0 0-1,-3 0 1</inkml:trace>
  <inkml:trace contextRef="#ctx0" brushRef="#br0" timeOffset="48751">20891 11028 5272,'-17'-15'0,"3"4"0</inkml:trace>
  <inkml:trace contextRef="#ctx0" brushRef="#br0" timeOffset="49054">20849 10986 5905,'6'9'529,"-41"-15"0,-12-6-409,20 5-39,-22-7 1,4 1 100,35 11-45,1 0 73,-2-3-174,5 2 586,-3-2 72,0 3-467,2 1 145,-5-1 68,4 0 1304,-9-1-803,2 0-706,-1 0-137,8 2-98,7 0-316,1 0-65,7 1 381,4-1 434,37 1-252,-1 0-119,-10 0 0,3 0-27,-4 0 1,1 0-12,2 0 0,2 0-1155,0-1 1,3 1-1,-2-1 1130,7 0 0,0 0-1,-7 1 0,2-1 0,-2 0-406,2 0 1,-3 1 370,0-1 0,0 0-259,-3 0 0,2 0-516,0 0 0,3-1 0,-3 0 287,-2 1 1,-1-1 523,25-1 0,-7 0 0,-26 1 0,2 0 0</inkml:trace>
  <inkml:trace contextRef="#ctx0" brushRef="#br0" timeOffset="51175">22754 8954 6829,'1'5'1122,"-1"-1"903,0-4-1670,-17-17 673,12 12-547,-13-13-80,17 18 285,1 0-767,-1 4 372,-2 36-210,0-3-272,0-3 0,1 4 150,-1 7 1,0 0 26,0-11 0,0 1-353,0 20 0,-1 1-404,2-16 0,0-2 407,0-7 0,1-2-521,-1 14-1196,2-36 677,1-6 1404,3-13 0,-2 7 0,2-7 0</inkml:trace>
  <inkml:trace contextRef="#ctx0" brushRef="#br0" timeOffset="51400">22733 9123 8072,'2'-17'1587,"0"4"-887,-2 13-199,0 0-501,6-49-190,10 32 142,5-36 40,10 45-154,28 4 78,-23 4 81,21 4 48,-29 14-34,-11-1 87,-3 8-14,-11-4 134,-26 21-212,5-15-333,-23 16 254,11-20-209,-3-2-228,1-1-19,1-3-566,2-1 1095,-2-1 0,16-8 0,-1-1 0</inkml:trace>
  <inkml:trace contextRef="#ctx0" brushRef="#br0" timeOffset="51750">23178 9102 9561,'8'-10'602,"-1"3"-347,-7 7 481,0 0-682,-57 8-54,38-2-31,-14 0 0,4 1-134,22 1 19,2-1 20,3 1-47,2-1-603,18 7 577,-2-7 62,19 3-109,-6-9-18,18-7 264,-13-2 146,8-5 1285,-13-7-1031,-16 11-92,2-4-227,-15 13-417,0 0 112,0 15 224,0-3 0,2 14-145,2-8-292,10 6 90,1-9-810,18 1 1157,12-30 0,-19 12 0,7-15 0</inkml:trace>
  <inkml:trace contextRef="#ctx0" brushRef="#br0" timeOffset="52067">23728 8932 8702,'9'1'1993,"-2"-1"-629,-7 0-143,0 0-1252,-51-6-76,27 11 63,-32-6-21,40 11 1,9-3-26,0 0-55,2 1-71,3 1-1100,12 20 972,4-11-32,13 14-251,13-12 381,-9-7 176,10 6 1109,-25-7-502,-9-2-220,-16 0 119,-24 1-245,3-2-74,-12 3-117,13-6-1590,-3-1 453,17-2-660,-2-1 1797,25-8 0,-6 5 0,6-4 0</inkml:trace>
  <inkml:trace contextRef="#ctx0" brushRef="#br0" timeOffset="52367">24045 8954 4676,'7'6'2540,"-1"-1"34,-6-5-1279,0 0-1646,-62 21 43,43-12 513,-15 3 0,5 2-1073,26-2 864,4-3-189,4 2 1383,4-4-1291,11 1 37,15 2 5,-7 0 59,5 1 34,-17-3-31,-3 2 50,-2-1 302,-4 2 788,-3-3-709,-9 0-182,-15 0-252,-3-3 0,-10 2-126,10-1-2797,3-1 1282,9-3-451,2 0 2092,15-4 0,1 1 0</inkml:trace>
  <inkml:trace contextRef="#ctx0" brushRef="#br0" timeOffset="52510">24405 9038 5375,'6'1'2878,"-2"0"-2056,-4-1-911,-31 51-93,18-30-979,-7 13 1,1-1-445,12-21-346,0 3 1951,7-15 0,0 0 0,0-2 0</inkml:trace>
  <inkml:trace contextRef="#ctx0" brushRef="#br0" timeOffset="53135">24426 8763 11507,'3'-2'555,"0"0"-2101,-3 2 1302,50 32-5682,-8 5 5926,-10-13 0,0 1 84,5 17 598,-27-12 1,-4-1-599,3 3 792,0 25-876,-7-36-9,1-2-2,1-4-70,0-3 198,8-4 40,-4-4 3133,8-6-3108,-3-5-53,12-21-40,-3 1-75,-3 1 0,2-3-67,1 1 0,-1 0-37,14-18 686,0 3-694,-16 27 98,-8 6 212,2 2-13,-5 7-163,-4 4 73,4 3-100,-3 5 2,4 3 59,-1 2-70,8 9-28,13 4 92,-4-5-873,9-4 753,-13-16-45,3-2 12,0-3-21,2-4-1642,2-11 0,1-3 1651,2-2 97,-4 0 0,-2 1-916,-7 3 890,-4 2 497,-2 3-302,-3 3 135,-4 2 181,-8 1 2657,-6 3-2922,-10 0 1857,-23 4-1776,5 5-98,2 2 0,-1 3-208,6 5 1,2 2-3,-20 11-79,12 4 17,29-17 65,4-1-18,1 2 26,2 0 0,5 2-106,33 14-76,-5-13-464,-2-4 1,3-3-117,4-8 0,1-3 180,-9 0 0,1-1-1841,8-1 1,-2-2 2422,12-7 0,-26 4 0,-4-2 0</inkml:trace>
  <inkml:trace contextRef="#ctx0" brushRef="#br0" timeOffset="53500">22056 10541 9656,'41'2'522,"1"0"1,-1 1-1,2-1 1,0 0 0,-2-1-2102,11-3 1,1 0 1753,-11 0 1,1 0-1,2-1-32,5 0 1,1 0 0,1-1-484,3 1 1,1-1 0,10 1 362,-17 1 1,7 0 0,5 0 0,3 1 0,1-1-1,-2 1 1,-3 0 0,-6 0-181,1-1 1,-5 2 0,-2-1 0,2 1 0,5-1 76,-2 1 1,5-1 0,4 1 0,2-1 0,-2 1 0,-3 0 0,-5 1 0,-8 0-504,12 1 1,-10 1 0,-1 1 21,-2-1 1,-1 1 0,-2 0-581,12 2 0,-1 0 1094,-3 0 1,-5 0 0,2 0 0,-9-1 0</inkml:trace>
  <inkml:trace contextRef="#ctx0" brushRef="#br0" timeOffset="54334">25612 10837 4845,'8'10'744,"-1"-2"1709,-7-8-902,0 0-1044,70-9-98,-26 4 0,6 0 0,0 0-1112,2-1 1,1 1 0,2-1 782,-4 1 1,2 1 0,0-1-1,-3 1-221,-1 0 1,-2 1-1,0 0 143,3-1 0,1 1 0,1 0-2,1 0 0,0 0 0,1 0-328,0 0 1,1 0 0,0 0 267,-2 0 1,1 1-1,6-1-123,-13 2 1,4-1-1,4 1 1,0 0 0,-2 0-1,-5 0-244,3-1 0,-4 1 0,-1 0 0,4 1 276,6-1 1,6 0-1,0 0 1,-3 0-1,-7 1 61,-5 1 0,-7 0 1,2 0-673,6 0 0,1 1 1,-3 1 127,-1 0 0,-2 0 340,5 1 1,-8 1 302,-20 0 0,-9-2 1,-14-1-1</inkml:trace>
  <inkml:trace contextRef="#ctx0" brushRef="#br0" timeOffset="54545">25675 10880 13123,'52'0'-211,"1"0"0,-6-1 0,4-1-1058,-8 0 1,4-1 0,2 0-1,-2 0 1406,-3 0 1,-2 1-1,3-1 1,6 0-95,-3 1 0,5 1 0,5-1 0,3 1 0,1-1 0,-2 1 0,-1 0 0,-5 0-253,-1 1 0,-3-1 0,-1 1 1,0-1-1,1 1 0,5 0 178,-4 0 0,2 0 0,3 0 0,1 0 0,1 0 0,0 1 0,-1 0 0,-2 0 0,-2 0-323,4 1 0,-1 1 1,-1 0-1,-1 1 1,-1-1-1,-1 1 1,-2-1-54,7 1 0,-4-1 1,0 1-1,1 0 0,4 1 390,-4-1 1,5 1-1,2 0 1,0 0-1,-3 0 1,-4 0-1,-8-1 1,3 0 0,-7 0-1,1 0 1,5 0-1,0 1 1,0-1-1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01:53.4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6244 18711 5602,'0'8'2923,"0"-2"-1012,0-6-1284,0 0 569,3 0-599,-2 0-569,1 0-118,-1 0 1052,0 0-1062,1 0-215,0 0 153,0 0 106,0 0 67,8 0-11,-2 1 0,8-1 34,-4 2 47,11 0-76,-4-1-5,7 1 65,15 1-65,-3-2-6,8 2-2,-10 0 16,-11-1 9,1 0-20,12 2-11,13 0-33,-8 1 41,4-1 12,-24-2-6,17 3-20,6 1 56,13 3-209,-10-2 173,-7-2 0,-10-3-48,3 0 48,0 0 8,1 0-54,-6-1 0,1-1 46,5 2-320,16-2 393,-31 0-73,-2 0-3,40 1 6,-29 0-3,1-1 0,0 1 3,-6-1 40,3 0-43,1 0 220,0 1-229,2-1-3267,24 0 3276,-20 0-45,19 0 45,-26 0 3,1 0-2014,-1 0 2056,0 0-16,0 0-7,25-1-27,-5-1-49,9-1 48,-2-1 6,-22 3 9,10-2 2305,13 2-2340,-9 1 26,11-1 51,-5 1-1022,-22 1 971,11 0-11,15 1 14,-18-1-5,-9-1 1,0 1 4,4-1 2275,1 0-2217,0 0-58,1 0 0,-2 1-9,25 2 48,-11 1-37,9 0 57,-7 1-54,-21-2-5,10 2 56,15 0 215,-18-2-237,18 0 631,-26-1-656,-1-1-10,0 1 24,0 1 89,1-1-124,31 5-36,-5-1-130,-20-3 1,-1 0 171,16 2 3,-14-3 20,0 0 1142,-1-1-1122,-4 0 1,1-1-35,20 1-258,-20-1 0,-1 1 244,11-1-186,-2 1 194,-7-1 4,3 1 1,3-1 70,21 2-58,-23-2 1,0 1 52,21 0 109,1 0-167,-15-1-12,12 0-3,-22 0-11,21 0-962,-21 0 968,17 0-12,-26 1 20,2-1 45,0 0 143,30 1-188,-23-1 0,0 0 0,1 1 0,-1-1-417,-1 0 0,-3 0 429,1 1-329,0 0 317,-1 0-33,19 1 38,-17 0-10,14 0-26,-22-1 1292,-1 0-1261,2-1 0,1 0-42,1 0 42,16-1 1339,-8-1-1342,11-1-18,-12 0 0,-2 0 21,3-1 0,-1 1 0,-2 1 0,-13 0 446,0 0-437,-11 1-6,-5 0-6,-1 1 14,1 0 196,-1-1 359,0 0-656,-1-2-61,0 1-28,0-2-54,1-7 231,0-2-124,3-11-5,-1-7 1,1-2 21,-1-12-1026,0 7 1,-1 0 1184,-6-10-14,-4-4-1126,-4-5 1161,4 28 1,0 0-18,1 0 1,-1-3-54,-6-23 1,2-3-786,4 22 1,1 0 742,-4-20 0,1 1 39,4 0-477,4 16 1,1-1 422,-1-19-16,1 21 1,1-1 34,3-10 1,1 2 36,0-9 0,0 14 0,0 2 331,-1 4-250,-1 17 1317,-1 0-1488,-1 12 2984,0 3-2897,0 0 1489,0 3-666,0 1-806,-6 1 31,2 0-45,-7 1-143,2-1 138,-3 1-65,-5 1 70,-3 0 61,-6 2-21,-6 0 1,-4 0-96,1 1 1,-3 0-1394,-6 1 1,-2 1 1447,5-1 0,2-1-31,8-1 0,0-1-1216,-2 1 0,-1-1 1188,0 0 0,-4-1 0,-9 1 0,-7 0 1,4-1-325,0 0 0,-1 0 381,-1 1 0,-5-1 1,5 0 23,6 0 1,2-1-72,-2 0 0,0 0-699,0 0 1,-1 0 747,-1-1 0,0 0 8,2 0 1,-5 0 96,10-1 0,-5 1 0,-2-1 0,3 1-105,-6 0 0,2 0 0,-1 0-14,5 0 1,-2-1 0,1 1 0,4 0-5,-21 1 0,7 0-113,17 0 1,1 0-14,0-1 0,1 1 408,1 0 1,-2 1-505,-13 0 0,-6 1 171,6 0 0,-3-1 0,1 1 272,8-1 0,2-1 0,-1 1-203,-8 0 0,-2 0 0,2-1 4,8 0 1,2-1 0,1 0-5,-6 0 0,-3 0 5,4-1 1,-7 0 0,0 1 0,3-1 42,3 0 0,3 0 0,-1 0 11,-10 0 1,-1 0 0,4 0 27,-5-2 0,6 1-42,16-1 0,1 0-14,1-1 0,0 0-9,1 0 0,1 1-2,0 0 0,-1 0 1031,-11-1 1,-2 1-859,-2 1 0,1 0-1171,-1 0 1,2 1 1057,2 0 0,4 0 118,-13 2-602,4 1 404,3 0 436,10 1 1,-2-1-616,-22 3 23,24-3 0,0 1 103,-12 2 1924,0 0-1975,12 0 68,-10 2 81,-13 3-37,22-5 37,-18 4 2829,28-7-2840,3 0-34,2-1 314,2 0-314,1-1-2629,-6-1 2515,7 0-1117,-4 1 1051,8-1 124,0 1-123,-7-1 148,3 1 26,-22 2 176,11-1 2624,-5 0-2694,14 0 2268,10-2-2279,5 1-40,0-1-198,4 0 290,0 7 46,0 15-182,0 6 47,0 16-1276,-1 1 1229,0 9 51,0-12 1,1 5-1051,-1-6 1,0 4 0,1-2 992,0 12 0,-1-1 2,1-13 0,-1 2 0,1-5-207,0-6 0,0-2 177,0 28-1824,0-2 1799,0-5-17,2-6-31,1-14 0,1-2-193,1 3-140,2 8 1933,-4-32-2638,-2-3 847,0-4-461,-1-1 1557,2-12 0,-1 9 1,2-9-1</inkml:trace>
  <inkml:trace contextRef="#ctx0" brushRef="#br0" timeOffset="1464">6519 18627 6630,'-15'-4'56,"3"1"-56,12 3 2982,0 0-2372,-53 3 45,39-4-75,-40 4-99,52-4-245,-1 0 298,-3 1-315,2 0-57,-3 0-72,6 0-121,0 0 157,8-1 118,1 0 171,9 0-200,4 1-150,7 0-57,10 1 130,12 2 1,8 0-117,-1 0 1,2 0-419,-12-1 1,3 1-1,-2-1 397,-5-1 0,-2 1 0,-1-1-1495,6 1 1,-1-1 1492,0 1 0,-1-1-26,-1 1 0,1 0-993,12 1 1,0 1 992,-16-1 1,-1 0-198,9 1 1,-3 0 220,6 2-48,-8-1 488,1 2-437,-18-2 2038,1-1-1475,-18-2 3015,-4-1-3284,-3-1 1161,-3 2-1253,-2-1 22,-4 1-593,-27-2-93,-9-1-249,-13-1 543,-1-3 123,7-1-213,-4-1 254,25 4 0,-3 0-2,-9-1 1,-5 1-1,0-1 38,6 2 1,0-1 0,-1 0-732,-8 0 0,-2 0 0,3 0 793,-9 1 0,4 0-59,14 1 0,3 1 40,-2 0 1,1 0-72,2 0 0,-3 0 74,-1 0 1,-3 1-1,1 0-78,-4 1 0,1-1-186,-9 1 0,3 0 247,1 1 308,33-2-405,8-1 1532,9 0-1916,7 0 420,6 0 135,8-1 33,6 1-249,10 0 216,10 0-48,-11 0 1,8 1 0,2-1-60,-3 0 0,3 0 0,0 0 0,1 0-645,-2 0 0,0 0 1,1 0-1,0 0 617,4 0 0,1-1 0,-1 1 0,-4-1-18,14 0 0,-3-1 15,-18 0 0,-1 0 0,4-1-576,8 1 1,4-1-1,1 1 1,-2-1 557,2 2 1,-2-1-1,2 1-10,-7-1 0,2 0 1,-1 0-1,-4 1-123,11 1 1,-6 1 150,-10 0 0,-2 1 37,15 1 187,-22-1-1,0 1-220,13 1 65,-11 0-12,-3-2 1872,-16-1-1765,-11-1 3145,-2 0-3179,-2 0 538,-3 2-715,0 0-215,-4 1 54,2-1-63,1-1-4519,-9 0 1678,6-1 3116,-16 1 0,16-1 0,-4 0 0</inkml:trace>
  <inkml:trace contextRef="#ctx0" brushRef="#br0" timeOffset="11614">12404 17801 7786,'5'10'1596,"0"-2"-1224,-5-8 1994,0 0-1660,4-1-544,-2 0 82,8 7-64,-5 7-99,3 6-44,-4 6 52,-3 15-33,-3-6-38,-2-5 1,-3 3 84,-4-3 1,-3 0-376,-8 18 365,-11 0-93,-2-16-87,4-6-1548,1-5 0,-3 0 1554,-7 3 53,4-5 0,0-1-1078,-4 1 961,-9 3-1017,12-6 672,12-7-3398,-12 2 3888,25-11 0,-3 2 0,15-6 0</inkml:trace>
  <inkml:trace contextRef="#ctx0" brushRef="#br0" timeOffset="11870">12002 18203 8097,'12'2'1890,"-2"-1"-1792,-10-1 95,0 0-140,-44 58-5,27-33-27,-9 10 0,1 0-16,14-7 40,3-11 129,1 4 153,7-9-201,4-2-36,18 6-90,0-5-382,12 1 0,8 0 382,12-5 0,0-1 0,-16 2 0,-1-1 0,4-5 0,0-1 0</inkml:trace>
  <inkml:trace contextRef="#ctx0" brushRef="#br0" timeOffset="17739">20172 2477 10113,'21'-4'-210,"-5"1"-90,-16 3 1294,0 0-812,9 38 361,-17 1-397,7-8 0,-2 0 80,-23 20-40,3-24 1,-5 1-187,-4-3 0,-4 2 0,0-1-1456,-7 6 1,-1 0 1316,6-6 0,-3-1 0,4-2-143,4-4 1,3-1-870,0-1 1,1 0 749,1 0 1,2-1-904,-21 13-178,10-6 1482,3-3 0,19-10 0,1-3 0</inkml:trace>
  <inkml:trace contextRef="#ctx0" brushRef="#br0" timeOffset="17968">19537 2879 10015,'5'4'666,"0"0"-75,-5-4 470,0 0-672,-53 67-288,34-40-224,-12 17 1,3 1 167,21-20 64,8 5 0,3 1 37,10 3-115,-1-5 0,2-2 11,19 3-681,10-2 563,-2-10 1,3-3-242,-7-4 1,3-3-529,8 0 0,6-2 1,-4-2-2278,-6-3 0,0-4 3122,-2-1 0,2-2 0,-8 0 0,3-3 0,-5-6 0</inkml:trace>
  <inkml:trace contextRef="#ctx0" brushRef="#br0" timeOffset="26474">18817 2265 11227,'-10'-4'1613,"2"1"-1305,8 3 1230,77-21-3438,-47 16 1,2-1 1943,10-3 0,7-1 0,-1 0-44,7 2 0,3 1-418,-13 1 1,4 1-1,3-1 1,4 0 232,-7 1 0,3-1 0,4 1 0,1-1 1,0 0-1,-2 1 0,-4 0-337,5 0 0,-3-1 0,-1 1 0,0 0 0,4 0 337,2 0 1,4-1 0,2 0 0,-2 1 0,-5 0-1,-8 1-345,-4 1 1,-7 0 0,-1 1 1,15-2 0,-2 1 513,3 1 0,-5 0 1,1 0-1,-3 0 1</inkml:trace>
  <inkml:trace contextRef="#ctx0" brushRef="#br0" timeOffset="26625">19071 2201 2954,'-8'-5'1344,"35"2"1,17 3-781,-5 0 1,5 0-538,8 1 0,7-1 0,5-1-122,-10 0 0,5-1 1,2-1-1,0 0 1,-2 1-29,-8-1 0,-2 1 1,0 0-1,2 0 1,2-1-79,-5 1 0,2-1 0,2 0 0,1 0 0,-1 0 0,1 0 1,-1 0-310,7 0 0,0 0 1,1 0-1,-2 0 1,0 0-1,-3 1 510,3-1 0,-3 1 0,0 0 0,-2 0 0,0-1 0,7 1 0,0 0 0,-3-1 0,-7 2 0,1-1 0,1 1 0</inkml:trace>
  <inkml:trace contextRef="#ctx0" brushRef="#br0" timeOffset="28029">22585 3747 9637,'11'0'691,"-3"0"-517,-8 0 162,0 0-81,64-5-110,-21-1 1,5-3 0,0 1-1278,-7 2 1,0 1-1,1-1 1195,12-4 1,2-1 0,-4-1 122,-2-1 0,-1-3-105,0-4 0,3-4 1,-2-1-61,-6 2 1,-3-1-1,1-2-589,4-2 1,0-2 0,-7 0 571,-6-5 1,-7 0-5,-6 6 0,-3 0-128,1-2 0,0-4 168,-1-4 1,2-9 0,0-2-1,-3 1 21,-3 5 0,-2 0 0,-1-1 0,1-1-275,4-6 1,0-1 0,0 0 0,-3 1 179,-5 4 0,-3 0 1,-1 2-1,-3 3-95,-3-13 1,-4-2 20,1 6 0,-2-6 0,0 0 1,1 5 95,1 11 1,1 4 0,-1-3 11,-1-5 0,-2-4 0,3 0 0,4 6 553,10-5 0,7 3-626,-1 8 0,3-1 1,1 3 86,7-11 0,4 4-14,5 3 0,2 6 22,-10 15 0,0 2 128,1 0 0,4-1-153,10-1 0,7-2 0,5 1 26,-10 6 1,4 0 0,2 0-1,-1 1 1,-1-1-127,3-2 0,-1 0 1,0 1-1,3 0 86,3 1 1,6-1 0,0 2 0,-4 0 0,-7 2-11,8-1 1,0 1-17,-13 4 0,7-1 0,5 0 0,-1 0 0,-4 1 0,-8 1 40,14-2 1,-3 1-12,-1 1 0,9-1 0,-4 1 0,-16 2-1377,-11 3 1338,-6 1-1168,1-1-381,-14 1 1882,-7 2 0,-8-2 0,-6 1 0</inkml:trace>
  <inkml:trace contextRef="#ctx0" brushRef="#br0" timeOffset="31561">24892 1355 6966,'-54'-14'743,"13"2"0,-10-5 1,-1 0-1,9 2-3146,10 1 0,0 0 2464,-8-2 1,-8-2-1,0-1 1,9 2 65,8-2 1,5 2-520,1-1 0,2-1 837,-13-19 106,14 1 520,12-2-1230,34-4 1,13-2 158,-10 14 0,3 0-371,8-3 0,4-2 1,1 4 354,-7 9 0,0 3 0,1 0 1,4-1 0,0 0 0,2 1 63,2-1 1,2 1 0,0 1-74,2-1 1,1 2 0,0 0 6,0 1 0,1 1 1,6 0-6,-11 5 0,6 1 0,2-1 0,1 2 0,-2-1 0,-4 2 5,2 0 0,-3 1 0,-1 1 0,5 0 9,6-2 0,5 0 0,1 1 0,-2 1 0,-8 3-449,-1 4 0,-6 2 0,-1 1 455,0 0 0,-1 1 0,0 2 2,-3 2 0,-1 1 1,0 2-37,15 7 1,-3 3-9,-4 1 0,-3 4 28,-12 2 0,0 3 1,-4 1-133,1 5 1,-4 3 148,-7-5 0,-2 3 0,-4-2 15,-6 7 1,-6-1 395,-6 2 1,-4 0-408,-3 1 0,-5-2 60,-6 1 1,-5-1 376,-4-1 0,-4-2-382,-5-2 0,-2-2 7,12-12 0,-1-2 0,-4-1-111,-3-1 1,-4-1-1,-1-1 1,2-1 176,-3 0 1,0-1-1,-1-2 56,1 0 0,-3-1 0,1 0 0,2-3-84,0-3 1,2-1-1,0-2-26,0 0 1,0-1 0,0-1-27,2 0 0,1-2 1,0 0-50,-17-1 0,2-2 106,6-1 0,1-4 49,-9-13 0,4-6-172,23 8 0,4-1-116,-8-12 0,8-4-56,22 2 0,8 0-240,7-21 441,-2 17 0,4 1-959,17-15-1089,4 8 0,2 1 2033,-11 13 0,-1 2 0,6-5 0,-3 3 0,-7 11 0</inkml:trace>
  <inkml:trace contextRef="#ctx0" brushRef="#br0" timeOffset="31917">25633 826 9749,'5'8'501,"-2"-1"-501,-3-7-255,0 0 163,56 3 11,-40 2 39,40 9 42,-68 2 36,-3 0-36,-14-2 8,0-5 102,1-2 18,2-2 26,5-2 238,5-1-501,11-1-154,6-1-56,11-1 190,5-2 129,6-2 0,4-1-1608,3 1 0,0 2 1774,7-1-68,16-2 11,-36 6 28,-6 0 154,-6 0 672,-3 0-881,-16 0-82,-33 1 0,22 0 0,-18 0 0</inkml:trace>
  <inkml:trace contextRef="#ctx0" brushRef="#br0" timeOffset="34360">22966 3260 12638,'11'6'1382,"-3"-1"-1094,-8-5 739,0 0-831,59 61-4230,-18-19 4049,-13-13 0,5 5 0,0 1 1,-2-2 1,2 2 0,-1-1 0,-1-1-17,-3-3 0,-2-2 0,2 2-11,4 3 1,2 4 0,1 0-1,-5-5-126,4 4 0,-2-3-149,-1-1 1,1-1-429,-3-2 1,0-1 77,-2-3 0,-1-1-498,-2-4 0,-2 0 1134,17 16 0,-19-19 0,-5-3 0</inkml:trace>
  <inkml:trace contextRef="#ctx0" brushRef="#br0" timeOffset="34663">23474 2498 11731,'46'10'580,"0"1"0,-13-4 0,1 1-450,22 3 0,5 0-1990,-19-3 0,0-1 1,0 0 1804,9 2 1,0 0-142,-7-2 1,1 1 0,4 0 129,4-1 1,6 1 0,-2-1 0,-9-1 0,-5 1 0,-2-1 0,13 0 0,0 0 0,0 1 0</inkml:trace>
  <inkml:trace contextRef="#ctx0" brushRef="#br0" timeOffset="34916">23664 1799 11474,'42'-10'415,"1"-1"0,-4 4 0,2 0 0,3-1-415,6-2 0,1 0 0,6 0-726,-10 3 1,3 0 0,3 1 0,1 0 0,1 0 164,-1 0 1,1 1-1,2 0 1,0 0 0,-2 0-1,-1 0-615,-1 0 0,-1 1 1,-2-1-1,1 0 0,2 0 1176,-1 0 0,3 0 0,2 0 0,-3-1 0,-6 2 0,-10 0 0,-1 0 0,-6 1 0,-1-2 0,1 0 0</inkml:trace>
  <inkml:trace contextRef="#ctx0" brushRef="#br0" timeOffset="39429">6265 14160 11188,'-12'-5'2697,"2"0"-2249,10 5-269,0 0-98,32-25 124,12 12-1241,-3-4 0,7-1 1024,7 7 0,6 2 0,0 1-807,-9 0 0,-2 1 1,4-1 703,1 0 1,3 0 0,0-1 0,-2 2-371,2-1 0,-2 1 1,8-2-99,-16 2 1,5-1-1,5-1 1,1 0-1,-1-1 1,-2 1-1,-4 0 462,-1 0 1,-3 0 0,-2 1-1,0-1 1,3 0 0,2 0-1,5 0 1,0 0 0,-2 0 0,-5 0-1,-8 1 1,3-3 0,0 0-1</inkml:trace>
  <inkml:trace contextRef="#ctx0" brushRef="#br0" timeOffset="39770">6308 12721 10863,'36'-9'348,"1"-1"1,21-3-349,-6 0 0,2 0-1194,-11 4 1,-1 1 1146,4-2 1,4 1-469,-5 1 1,5 0 0,2 0-1,-3 1-1483,3-1 0,-1 1 0,1-1 1998,-2 2 0,2-2 0,-2 2 0,-6 0 0,2 1 0,-8 1 0,-1 0 0</inkml:trace>
  <inkml:trace contextRef="#ctx0" brushRef="#br0" timeOffset="40162">6689 11176 11882,'9'6'684,"-2"-2"-522,-7-4 129,0 0-2468,155 0 2158,-111 0 1,3 0-420,1 0 0,10 0 0,5 0 1,-3 1-1,-8-1 401,-4 1 1,-5 1 0,2-1-169,14 1 0,3 1 1,-5 0-417,1 1 1,0 2 620,-13-1 0,5 0 0,0 1 0,-8-2 0,-2 1 0,-2-1 0,3 1 0,0 0 0,0-1 0</inkml:trace>
  <inkml:trace contextRef="#ctx0" brushRef="#br0" timeOffset="40714">7197 9335 11269,'-2'5'916,"1"0"-1314,1-5 625,60 8-2817,-8-4 2590,1 1 0,7 0-15,-11-2 0,1-2 0,-1 1-297,-8-1 1,-2 1-1,4-1 193,6 1 1,5 0 0,1 0 0,-4 1-620,0 0 1,-3 1 0,0 0 737,4 0 0,0 0 0,-5 0 0,-4 1 0,-6-1 0,1 1 0</inkml:trace>
  <inkml:trace contextRef="#ctx0" brushRef="#br0" timeOffset="41488">7578 8636 6428,'-9'-12'-36,"1"3"75,8 9 2999,0 0-2509,-17-7-383,13 5-37,-13-5-104,17 7 1,0 0 22,12-2-81,-3 0-275,11-2-1497,1 1 246,-7 1 1579,5-1 0,-13 2 0,-2 0 0</inkml:trace>
  <inkml:trace contextRef="#ctx0" brushRef="#br0" timeOffset="41767">7451 8297 6756,'11'10'1380,"-2"-1"-1134,-9-9-201,0 0-1232,95-15 1187,-39 3 0,-3 4 0,-2 0 0,-20 0 0</inkml:trace>
  <inkml:trace contextRef="#ctx0" brushRef="#br0" timeOffset="57325">27369 7980 10390,'7'10'1098,"-1"-2"187,-6-8-624,0 0-14,27 0-109,17 0-536,-11 0 1,1 0-346,-2 0 0,-2 0 377,24 0 38,-13-1-35,5 1-304,5-2 436,-11 2 0,6-1 0,1 2 6,0 0 1,1 0 0,1 1-518,7-1 1,3 0 0,3 2 372,-11 0 0,4 1 1,2 0-1,-3 1 1,-6-1-34,2 1 0,-5-1 0,6 1-8,-2 0 1,7 1 0,3 0-1,2 0 1,-3 1 0,-6-2-686,1 2 0,-4-1 1,-2-1-1,3 1 681,9 1 1,2 0 0,0 0 0,-4 0-20,2 0 1,-3 0-1,-3-1-341,6-1 1,-3 1 316,2-1 0,-1 0-133,-3-1 1,5 0 145,-11-1 1,5 0 0,2 0 0,-3 0 4,6 1 1,-1-1 0,3 0-187,-11 0 0,2 0 0,2-1 0,-2 1 0,-5-1 210,7 1 0,-4 0 0,-2-1 2,-3 1 1,-1-1 0,-2 0 775,-1 1 1,1-1-851,2 1 0,3 1 1,-1-1-3,9 0 1,0 1 163,-12-1 1,2 0 0,-4 0-79,1-1 0,-4 0-90,0 0 1,-3 0 649,20 2-556,1-1 1,3 0-79,-17 0 0,-2-1 1172,10 1 0,-1-1-1172,-14-1 0,-2 0-267,1-1 1,-3 1-1233,10-1-4107,-5-3 5683,-41-5 0,-4 4 0,-5-3 0</inkml:trace>
  <inkml:trace contextRef="#ctx0" brushRef="#br0" timeOffset="61488">23156 8001 6722,'11'6'1333,"-2"-1"-913,-9-5 8,0 0 684,66-16-883,-36 11-359,19-3 1,3 0 257,-12 7-87,-4 1 0,6 0-27,-3 0 1,4 0 0,-2 0-482,4 0 1,1 0 463,-3 0 0,3 0 0,-5 0 7,-7 0 1,-2 0 9,2 0 0,1 0-13,0 0 0,2 0-4,16 0 1,5 0 2,-6 0 0,3 0 0,-1 0-462,-9 0 0,-1 0 1,1 0 461,7 0 0,2-1 0,-6 1-13,-6 0 1,-4-1 12,0 0 0,3 1-179,5-2 0,4 2 0,2 0 126,-4 2 0,3 2 0,0 0 0,-2-1-431,10 0 0,-2-1 0,1 2 484,-11 1 0,1 1 0,-1 0 0,-7 0 0,2 1 0,-4 0-45,0 1 1,4 0 41,6 0 0,5 1 0,-1-1-416,-7-2 0,-1-1 0,2 0 431,8 2 0,1 0 1,-2-2-11,7-1 1,-2-3-33,3-1 1,-3-2 29,-13 0 0,0 0 0,10-1 0,4-1 4,-10-1 1,2 0 0,-5 0-5,-7 1 0,0 0-13,3 0 1,4-1 0,-9 2-61,1 1-8,-5 0-182,-7 1-85,6 1-217,-15 0 1574,1 0-1538,-14 0 529,-4 4 0,0-2 0,-1 1 0</inkml:trace>
  <inkml:trace contextRef="#ctx0" brushRef="#br0" timeOffset="61658">27199 8128 8097,'7'7'-554,"-2"-2"1,-5-5 0</inkml:trace>
  <inkml:trace contextRef="#ctx0" brushRef="#br0" timeOffset="63871">28744 9123 9035,'7'2'935,"-2"0"-881,22-7 1,8-5-1346,16-2 1382,3-1 0,5 0-23,-13 2 1,3 1-85,-3 2 0,6-1 0,3 1 0,-1 1-159,1 0 0,-1 2 0,2-1 0,-1 1-442,1-1 1,0-1 0,-1 1 0,-2 1 242,9 1 1,-3 1 0,-9 1-247,-16 1 0,-4 1-867,17-1 1205,-14 1 0,-18 0 0,-8 0 0</inkml:trace>
  <inkml:trace contextRef="#ctx0" brushRef="#br0" timeOffset="64058">29316 9144 10242,'-12'-2'616,"3"0"-208,9 2 379,122-25-866,-73 14 1,1-1 0,3 0-1081,-6 1 0,3 0 1,0 0-1,-1 0 995,12-3 1,-2-1 0,-5 2-406,-4 1 1,-4 0-354,0 0 1,-2 1 8,-5 1 1,-1 0 912,1-1 0,-4 0 0,-1 2 0,-4-1 0</inkml:trace>
  <inkml:trace contextRef="#ctx0" brushRef="#br0" timeOffset="105729">8424 16002 10118,'-33'31'-429,"0"1"1,5-5 0,-3 4 8,4 0 1,-5 6 0,-1 3-1,0 0 1,3-4-1375,-5 6 1,3-3 0,-1 3 1984,1-3 1,-1 3 0,-1 1 0,1 0 334,1 2 1,-1 2-1,2 0 1,2-2-1144,-1 5 1,2-2 0,0 1 68,4-9 1,-1 2-1,1-1 1,2-2 680,1 1 0,1-3 0,4-7 0,0 3 1,-8 1-1</inkml:trace>
  <inkml:trace contextRef="#ctx0" brushRef="#br0" timeOffset="106709">10922 16320 7458,'4'9'1776,"-1"-2"-1323,-3-7 3504,0 0-3408,4-12-406,-7 13-3392,-24 18 3285,-2 12 13,3-5 0,-4 4-423,2 0 0,-1 2 1,1-3 373,1 0 0,-1 0-25,1-1 1,-2 3 0,0-1-327,-5 7 0,1-1-480,0-1 1,1 0 380,-1 1 1,1-2-174,7-6 1,2-4-591,1-3-27,3-4-129,4-5 1369,3-6 0,6-3 0,3-3 0</inkml:trace>
  <inkml:trace contextRef="#ctx0" brushRef="#br0" timeOffset="106921">10266 16743 3072,'7'4'3231,"-2"-1"-2386,-24 20 0,-12 10-425,9 0 0,-1 4-90,-7 9 1,-4 7-1,4-1-200,10-10 1,3 1 0,1-2-123,-7 12 1,7-3-12,12-12 1,9-7-88,10-10 0,15 2 14,13-18 1,3-6 69,-13 0 1,0-3-946,24-4 0,0-3 816,-18-3 1,-1-3-171,2-3 1,3-3 0,-2 1 255,8-4 1,3-4 48,-7 3 0,9-5 0,2-3 0,-3 3 0,-10 5 0,0 1 0,-2 0 0,-2 1 0,1 0 0,0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03:48.24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7789 2349 6445,'-44'2'784,"0"0"1,0 0 0,-11 0 0,0-1-645,14 0 0,-1-1 0,2 1-2765,-10-1 1,1 0 2832,-1 0 1,-4 0 142,9-1 0,-4 0 0,-2 0-283,0 0 0,-3 0 0,-1 0 0,4 0-17,0-1 1,3 1 0,-2 0 43,3-1 1,-3 1-1,3-1 1,11 1 58,-4-2-235,6-1-306,46-1 387,13-1 25,33-1 483,-22 3 1,2 0-488,10-2 1,3 0-22,-13 2 0,2 0 0,6-2-43,-4 2 1,5-2 0,5 0 0,1 0 0,1 0 0,-1 1-180,5-1 0,0-1 1,2 1-1,0 0 1,0 0-1,-1 0 120,0 0 1,0 0 0,0-1 0,0 1 0,1 0 0,-1 1-27,2-1 1,3 0-1,0 1 1,-2 0 0,-5 1-1,-7 0 55,-2 1 0,-6 1 1,2 0-965,16-1 0,3 0 0,-12 4 1256,-7 7 0,9-5 0,-61 6 1</inkml:trace>
  <inkml:trace contextRef="#ctx0" brushRef="#br0" timeOffset="150">8233 2244 0,'-50'2'362,"0"0"1,0 1 0,0-1-1,0 1 1,0-1 0,-8 1-1,5-1 1,-4 0 63,3 0 0,-6 1 0,-1-1 0,3 0 0,7 0-55,3-2 1,5 1-1,4-1 507,-3 0 1,3 0-1236,-7 0 0,16 0 175,29 1 129,31 1-146,3 1 1,6-1-220,9 2 1,9 0-130,-5-1 1,7 0-1,4 1 1,-4-1 220,-7-1 1,-4 0-1,3 1 1,8-1 325,-10-1 0,8 1 0,4-1 0,3 1 0,0-1 0,0 1 0,-4-1 0,-5 0 0,-7 1 0,3-1 0,-7 0 0,-2 0 0,5 0 0,7-1 0,0 1 0,0 0 0,0-1 0,0 1 0,-1 0 0</inkml:trace>
  <inkml:trace contextRef="#ctx0" brushRef="#br0" timeOffset="7002">10139 13102 3012,'-4'-7'1369,"2"1"918,2 6-836,0 0-8,11 0-443,26-4-802,1 1-1011,21-4 987,-10 4-48,7-1-123,-15 2 1,8 0-1,2-1-4,-3 2 1,3-1-1,1 0 1,-1 1-665,-1-1 1,0 1 0,0-1 0,1 1 662,4-1 1,1 1-1,0 0 1,-6 0 0,-4 1 0,-5 0 0,1-1-164,1 1 1,-1 0 0,5 0 126,8 0 0,5 0 1,2 0-1,-3 0-235,-5 1 1,-1 0 0,-1-1 0,0 1-11,3-1 0,0 1 1,-2-1-1,-3 1 177,0 0 1,-4 0 0,-8 1-898,5 3 1112,-57 14 0,21-11 0,-41 9 0</inkml:trace>
  <inkml:trace contextRef="#ctx0" brushRef="#br0" timeOffset="7270">10224 13991 11980,'1'5'91,"24"-1"0,11-4 72,14-4-732,-6 1 1,12-1 0,7 0 0,-2 1 568,-6 1 1,0-1-1,2 1 1,2 0-1,3 0-432,-12 0 0,4 0 0,1 1 0,2-1 0,0 0 0,-1 0 0,-1 1 0,-2 0 254,6 0 1,-1 0 0,-1 0-1,-2 0 1,1 1 0,-1-1-260,-2 1 0,1 0 0,0 0 0,-2 0 1,-2 0-1,-3 1 437,3-1 0,-2 1 0,-4-1 0,-4 1 0,6-1 0,-4 1 0,6 0 0,-1-1 0</inkml:trace>
  <inkml:trace contextRef="#ctx0" brushRef="#br0" timeOffset="25410">17462 804 8218,'-6'-2'2274,"2"1"-507,4 1-1686,-58 28-145,31 0-36,-9 6 1,2 3 350,19 5-301,10-10 0,1-1-32,4-4 10,3 7-290,3-13-2583,26 8 1576,-5-14-336,16 5 1405,-3-17 1,-22-1 0,5-2 0</inkml:trace>
  <inkml:trace contextRef="#ctx0" brushRef="#br0" timeOffset="25707">17949 910 6929,'11'10'5331,"-3"-2"-4207,-8-8-718,0 0-524,-54 55-789,36-30 799,-12 7 0,4 4-461,31 8 298,2-21 213,10 12-577,4-29 372,-4-3-118,5-3-101,-8-5-136,5-19 654,-10 6 791,2-14-617,-11 14-137,-5 0 227,-2 1-29,-4 3-114,-2 1-485,-11-3-383,10 7-574,-7-1-322,13 7 1607,3 1 0,2 1 0,1 0 0</inkml:trace>
  <inkml:trace contextRef="#ctx0" brushRef="#br0" timeOffset="26086">17950 910 6465,'10'10'3385,"-2"-2"-2848,28-11 1,5-2-348,-15 11-1416,18-6 1,-4 4 1225,-28 18 759,-1 2-759,-1 1 446,0 11-166,-4 0 11,-1-7 110,-4-7-166,-1-18 1532,1-3-1910,-1-1-4585,4-22 4440,2 5 148,6-22 140,3 11 118,5-1 64,2 2 154,0 3 16,-1 5 312,6 4-580,8 24-129,-9-4 45,0 20 107,-17 9-161,-5-15 3365,0 13-4644,-6-18-260,0-4 1593,-2 3 0,2-9 0,0 1 0</inkml:trace>
  <inkml:trace contextRef="#ctx0" brushRef="#br0" timeOffset="26392">18711 762 9110,'3'6'4562,"0"-1"-3853,-3-5 24,0 0-999,-40 23-403,26-3 227,-27 14-587,37-3 576,7-12 80,3 6 203,5-8 206,12 14 73,-9-12 199,5 10 17,-14-17-9,-3-1 660,-4 2-635,-15 3-3736,2-1 3253,-10 1-510,11-6 64,1-2-317,2 0-859,2-2-215,3-2 1427,0-4 0,3 0 0,1-2 0</inkml:trace>
  <inkml:trace contextRef="#ctx0" brushRef="#br0" timeOffset="26592">18923 593 10978,'4'3'1910,"-1"0"-781,-3-3-833,9 105-332,-5-54-628,-1-8 1,2 7-1,-2-7 339,1 10-223,0-3-13,-1-6-128,-1-5 112,-2-6 577,-9 7 0,7-22 0,-7 4 0</inkml:trace>
  <inkml:trace contextRef="#ctx0" brushRef="#br0" timeOffset="26759">18775 889 9178,'-1'-13'4006,"1"3"-3843,0 10-163,59 0-81,-25-1-1039,24-1 0,3-1-227,-13 0-449,-11-1 1,-3 0 309,-7 0 1620,-4-1 0,-13 3 0,-2 0 1</inkml:trace>
  <inkml:trace contextRef="#ctx0" brushRef="#br0" timeOffset="27342">19177 868 6327,'0'12'2601,"-1"-3"-6875,-3 38 4646,2-26-145,-2 39-131,4-39 33,0-1 1033,0-3-982,0-3-60,0-3 205,0-2 3329,0-5-3438,1-3 1733,1-7-1949,-1-5-107,1-7 102,-1-5-93,3-5 58,5-3 1,2 0-14,5-9-1473,-2 9 0,1 0 1392,4 3-3,0 3-34,-1 4-75,-1 6-1252,9 3 103,-5 9 757,3 6 134,-8 7 249,-6 4 247,0 1 2995,0 2-2296,8 13 393,-4-6-308,1 5 895,-7-4-962,-6-8-133,0 6-96,-2-4 472,-7 26-863,3-15-27,-5 17-3,5-25-59,1-1-70,1-5-48,2-3-366,4-4 414,0-4 70,7-6-56,2-6-115,4-7-44,4-7 52,2-3 155,1-4 61,-6 3 0,0 1-98,3-4 1,8-12-148,-18 27 120,-6 6-46,1 1-5,-6 6 639,4 11-292,-1-2-98,4 12-45,-2-2-45,1 2 57,0 1-93,0 0-9,3-1-259,14 13-85,-6-15-54,12 8-44,-11-18-1192,7-4 559,-6-2-92,4-4 1176,-6-11 0,-9 8 0,1-8 0</inkml:trace>
  <inkml:trace contextRef="#ctx0" brushRef="#br0" timeOffset="27597">20087 910 7752,'3'8'4424,"-1"-2"-3990,-2-6-81,0 0-406,-60 55-84,40-33 43,-13 11 0,4 1-858,24-3 252,7-8-311,6 4 191,8-12 820,15-10 0,3-3 0,-10 3 0,31-5 0</inkml:trace>
  <inkml:trace contextRef="#ctx0" brushRef="#br0" timeOffset="27865">20447 550 10116,'10'4'4057,"-2"-2"-3707,-8-2-285,-11 63-4,4-25-60,0 7 1,-1 3-4,2-7 1,2-1-21,0 3 0,0-1-712,0 1 1,1-1 639,1-6 0,1-2-220,0 6-536,0-5 545,1-6-726,-2-2-576,-2-11 187,-1-3-223,-2-14-468,0-5 2111,-3-13 0,6 10 0,-1-5 0</inkml:trace>
  <inkml:trace contextRef="#ctx0" brushRef="#br0" timeOffset="28002">20320 889 12162,'41'10'-637,"0"-1"1,-1 1 0,20 2-1,-13-4 1,-35-8 0,2-3 0</inkml:trace>
  <inkml:trace contextRef="#ctx0" brushRef="#br0" timeOffset="28146">20616 868 6840,'9'8'4183,"-3"-2"-2856,-9 50-1229,2-26-98,-2 7 0,2 2-336,4 8-288,2-12-258,4 6-12,0-20-2015,2 0 2909,-6-14 0,0 1 0,-5-10 0</inkml:trace>
  <inkml:trace contextRef="#ctx0" brushRef="#br0" timeOffset="28742">20638 741 12952,'57'16'-36,"0"0"1,-5-1 0,-10-1 40,-24-1 15,-3 1 159,-5 2 93,-3 3 45,-4 2 86,-4 15-190,-6 4-213,0 0-45,-3-5-62,6-14-27,1-4-182,1-3-10,2-3-405,0-3 639,3-4 92,1-4 70,3-4-6,3-5-58,3-5-6,1-4 8,4-3 1,17-24-102,-11 15-691,-5 6 1,0 1 727,4-2 56,0 2-45,0 2 96,3 3 733,-4 7-151,-2 14-274,-8 9 1468,-6 13-1603,-2-1-162,-1 5-62,-1 2-132,1 26-81,0-22-1033,2 14 913,0-32 28,1-6 114,0-3 76,0-4 115,1-3-188,19-19 15,-5 2 96,18-19-240,-7 4 29,4-3 114,2 0 118,1 3 56,-2 4 288,17 1 524,-22 14-405,5 6-1,-25 15 17,-8 8-40,-2 5-24,-1 7-4,-2 4 1,-2 4-355,-1-7 1,0 1-239,0 7 1,-1-1-41,-5 10-454,4-23 186,1-5-1253,0-5 1080,-4-4 1,5-5 0,-2-2-1</inkml:trace>
  <inkml:trace contextRef="#ctx0" brushRef="#br0" timeOffset="28860">22013 1207 8861,'5'15'-259,"-1"-3"0,-4-12 0,0 0 0</inkml:trace>
  <inkml:trace contextRef="#ctx0" brushRef="#br0" timeOffset="43192">29591 3937 5989,'8'2'4589,"-1"0"-4217,-7-2 583,0 0-810,55 9 82,-21-3 0,4 0-160,17 2 0,1-1-354,-10-1 0,-4-1 236,-8-2 1,-5-1-274,8-1-248,-7-1-128,-7 0 700,-10 0 0,-6 0 0,-5 0 0</inkml:trace>
  <inkml:trace contextRef="#ctx0" brushRef="#br0" timeOffset="43813">21887 4847 10390,'27'1'203,"14"-6"0,8-1 414,1 0 1,9-1-1325,-16 3 0,8-1 1,4 0-1,2-1 0,-2 1 1,-3 1 819,-2-1 1,-3 2 0,0-1-1,0 1 1,4-1-231,5 0 1,3 0-1,1 1 1,1-1-1,-2 1 1,-4 0 172,7 0 1,-4 0 0,-2 1 0,3 0-145,-10 0 0,1 0 0,0 1 0,0-1 0,1 1 66,0 0 0,-2-1 0,2 1 1,2 0-1,4 0-246,-5 0 1,4 0 0,4 1 0,0-1 0,2 1 0,-1 0 0,-2 0 0,-3 1-104,6 0 1,-2 1 0,-2 0 0,0 0 0,1 1-1,1-1 133,-8 0 0,2-1 1,1 1-1,1-1 1,-2 1-1,-1-1 1,-3 2-1,-4 0-32,15 2 1,-6 1-1,-3 0 1,-5 2 269,15 4 0,-10 0 0,0-1 0,-9 2 0</inkml:trace>
  <inkml:trace contextRef="#ctx0" brushRef="#br0" timeOffset="46439">22479 3916 3757,'2'6'1509,"0"0"1001,-2-6-2112,0 0-236,54 0-148,-3 0 0,10 0-29,-12 0 1,6 0-1,1 0 1,-2 0-578,6 0 1,-2 0 0,1 0 534,-10 0 0,1 0 1,-2 0-1,-5 0-106,8 0 1,-6 0 534,-2 0 1,0 0-846,9 0 0,-3 0 667,4 1-477,-6 0-134,-56 1 42,-23-1-45,-11 1 238,4 1 0,-7 0 136,0 1 0,-3-1 1,1 1 59,7-1 0,1 0 0,-1 0 19,-9 1 1,-1-1 0,5 1 103,5-2 0,4 0-1057,-1 0 0,0 0 1207,4-1 0,-2 0 852,-13 0 0,2-1 241,-7 0-1168,20 0 1,8 0-78,20 0 272,36 1-21,9 1-25,10-1 0,14 1 0,2-1-375,-18 0 0,0-1 0,2 1 0,1 0-4,-3-1 1,1 1 0,1 0 0,1-1-1,-3 1-101,9-1 0,-2-1 0,-1 1 0,-3-1-194,1 0 0,-4 1 1,0-1-242,-2 0 1,-1 0-1,0 0 544,14 0 0,-1 0 10,0-1 0,-5-1 0,2 2 0,-7-3 0</inkml:trace>
  <inkml:trace contextRef="#ctx0" brushRef="#br0" timeOffset="48093">24130 4022 3281,'4'8'2999,"-1"-1"-793,-3-7-327,0 0-1272,54 0-309,-13 1-259,3-2 0,9 1 51,-9-1 0,4 0 1,3 0-1,0 0-671,4-1 1,0 1-1,2 0 1,2 0 556,-5-1 0,2 1 1,1-1-1,1 1 1,-3 0-299,-1 0 0,-1 0 0,-1 0 1,-1 0-1,-2 0 202,2 0 0,-3 0 0,-1 0 0,1 1-409,0-1 1,0 1 0,-1-1 0,1 1 192,11-1 0,1 1 0,0-1-641,-7 1 0,1 0 1,-1 0-1,-1 0 977,5-1 0,-1 1 0,-4 0 0,-6 0 0,-2 0 0,-5 0 0,-7 0 0,1 0 0</inkml:trace>
  <inkml:trace contextRef="#ctx0" brushRef="#br0" timeOffset="49114">27093 4043 6162,'3'10'2582,"0"-1"-2336,-3-9 992,0 0-219,8-1-538,-2 1 18,10 0-62,-2 0-68,6 1 2,7 0 18,9 1-40,-1 1 0,10 0 0,1 1-204,7 0 1,3 0 0,3 0-957,-8 0 1,2-1 0,1 1 0,0 0 810,2 0 0,-1 0 0,2 0 0,2 0-488,-1-1 1,2 1 0,2 0 0,-2-1 0,-1 1 462,-10-2 0,-3 1 1,0 0-1,4 0 0,5 0-141,-7-1 0,4 1 0,4 0 0,3 0 0,2 0 0,0 1 0,-1-1 0,0 0 0,-3 0 1,-3 0-34,6 0 0,-3 0 0,-1 0 0,-1 0 1,0 0-1,1 0 0,2 0-192,0 0 1,2 1-1,1-1 1,0 0 0,0 0-1,-1 0 1,-2 0-1,-2 0 391,6 0 0,0 0 0,-2 0 0,-3-1 0,-5 1 0,-7-1 0,15 1 0,-8-1 0,5 0 0,0-1 0</inkml:trace>
  <inkml:trace contextRef="#ctx0" brushRef="#br0" timeOffset="54354">20532 12192 3049,'48'-2'231,"-1"1"0,-3-1 0,2 0 0,-2 0 653,-1 1 0,4-1-608,-4 1 0,8 0 1,4 0-1,1 0 0,-3 1-200,5-1 1,-1 1 0,1 0 0,1 0-15,-3 0 0,2 1 0,1-1 0,0 0 1,-3 1-19,6 0 1,-1-1 0,-1 1 0,-4 1 8,4-1 1,-3 0 0,0 1-40,0-1 0,1 1 0,0-1-14,-2 1 0,0-1 0,5 1-6,-12-1 1,4 0-1,2 1 1,2-1-1,-3 1 1,-4-1 79,2 0 1,-4 1 0,1-1 0,5 0-70,-4 1 0,5-1 0,4 0 1,0 1-1,-1-1 0,-4 0 1,-6 0-6,15 1 0,-7-1 0,5 0 11,-14 0 0,5 0 0,3-1 0,-1 1 1,-1 0-1,-5-1 16,0 1 0,-5-1 1,1 0-1,6 1 61,0 0 0,4-1 1,5 1-1,1 0 1,2 0-1,-2 0 1,-1 0-165,-4 1 0,0 0 0,0 0 0,-1 0 0,0 1 0,1-1 0,-1 0 76,1 0 0,0 0 0,0 0 0,0 0 0,0 0 0,-1 1 0,0-1 22,6 1 1,2 1 0,-1-1 0,-2 1 0,-3 0 0,-4 0-44,-2-1 1,-6 1 0,0 0 0,6 0-1,1 1 1,4 0-1,2 1 1,3 0-1,1 0 1,1 1 11,-7-1 0,2 0 0,1 0 1,2 1-1,-1 0 0,0 0 1,0-1-1,-2 1-41,1-1 0,0 1 0,-1-1 1,0 0-1,0 1 0,0-1 1,0 1 49,4 0 0,2 0 0,0 1 0,0 0 0,-3-1 0,-4 0 0,-6-1-92,13 2 0,-8 0 1,-1-1 55,0 1 1,0-1 0,5 1 3,-7-1 1,3 0-1,3 1 1,0-1 0,-2 0-48,-3-1 1,-1 0-1,0 0 1,0 0 0,1 0 66,-1-1 1,2 2 0,-1-1 0,-1-1 0,-2 0 11,0 0 0,-2 0 0,-2-1 0,-4-1 496,11 0 1,-2-1-453,-8-1 0,3 1 0,-2-1-26,11 1 0,-1 0-15,2-1 0,-4 1-5,-19-1 1,-5 1 1657,5 0-1623,24 2 359,-28-2-162,1 1 2488,-20-3-2595,-10 0 1968,0 0-1349,3-2-482,-1-14-257,1 1 123,-2-11-126,-2 5-42,-1-2-207,0-18 99,5-12 0,3-3-620,-2 16 1,1-3 666,5-13 0,3-6 1,0 6-1376,0 8 1,1 3 1477,-2 4 0,2-3 0,0-1 45,-1 1 1,0-2-1,0-1 1,-1 2-702,1-8 1,-2 1-1,1-2 657,-1 8 1,1-3-1,-1 0 1,-1 4-199,-3-1 0,-1 3 1,0 1 198,-1 1 0,0 1 0,1-2-138,1-9 1,2-2 0,-1 0 108,2 0 1,-1 1 0,1 2-166,-1 2 1,0 1 0,0 4 163,3 0 0,-2 5 28,0-4 1406,-1 9-1401,-4 8 68,-2 9 1810,-2 4-2569,-1 7 1590,0 1-1596,0 4 3585,-2 0-2779,-1 0 40,-3 1-28,0 1-19,0 1 189,-6 0 267,-26 1-437,8-1-537,-23 0 472,19-3 9,-5 0 20,-5-1-23,-6-3 0,-9-3-39,7 1 0,-4-1 0,1-1-1105,1 1 1,0 0 0,-1-1 1067,9 1 1,-3-1 0,2 1 0,3 0 8,3 0 0,3 1 0,-1-1-185,-3 0 1,1 0 0,-4-1 208,-2 0 1,-3 0-1,-3-1 1,-2-1 28,5 2 1,-3-1 0,-1 0-1,-2 0 1,2 0 0,1 0-423,-2 0 1,2 0 0,0 0-1,0 1 1,-2-1 437,1 0 0,-2 0 0,-1-1 0,0 1 0,4 0 1,3 2-266,0-1 1,4 1 0,2 1-1,-1 0 227,-3-1 0,0 0 0,0 1 0,0 0-29,-1-1 0,2 1 0,-2 1 0,-7-2 18,5 2 0,-5-1 1,-3 0-1,-2 0 1,-2 0-1,0 0 1,1 1-16,10 0 1,0 1-1,-1-1 1,-1 1 0,1 0-1,-1-1 1,0 1 0,0 0-1,1 0-6,-1-1 0,1 1 1,0-1-1,-1 1 1,1 0-1,-1-1 1,0 1-1,0 0 1,-1-1-88,1 2 1,-3-1 0,0 0 0,-1 0 0,0 0 0,1 0 0,2 1-1,1-1 1,4 1 0,3 0 87,-10 0 0,7 0 0,2 0 0,-3 0 0,-6 0 3,9 0 1,-3 0 0,-5 1-1,-1-1 1,-2 0 0,0 0-1,-1 0 1,3 0 0,1 1 0,4-1-4,-6 1 0,2-1 0,2 1 0,1 0 0,0 0 0,-1 0 0,-2-1-24,0 1 0,-2 0 0,-1-1 0,0 1 1,0 0-1,1 0 0,2 0 0,2 0 23,-1 0 0,1 0 0,1 1 0,3-1 0,1 1 1,3-1 52,-6 1 0,4 0 0,1 0 0,0-1-43,1 1 1,0 0 0,1 0 0,1 0 106,-11-1 0,2 1 0,-4-1-142,9 1 0,-3-1 0,-1 1 1,1-1-1,5 1 14,-5 0 1,5-1 0,-3 1-14,-2-1 1,-4 0 0,2 1-1,8-1-23,2 0 1,5 0-15,2 1 1,1-1 228,4 0 1,1 0-275,-24-1 1489,6-1-1556,9 2 1,-1 0 89,1 1 0,0 1 53,0-1 0,0 0 2,0 1 0,4 0 1651,1 0-1742,-7 0 0,-3 0-27,7 0 0,1 0 1,-9 0 1,0 0 129,7 0 1,3-1 15,-19 0 6,4 0 55,1 0 823,15 0 0,0 0-627,-8 0-226,-5 0-31,34 1-56,11 0-3,1 0 141,0 0 2648,-1 0-2688,-3 0 5,-2 0-120,-2 4 68,-3 1 58,-9 10-17,0 6-36,-1 0 0,6 0 3,6-8-3,-1 2-98,-17 23 90,7-8-121,2-5 0,1 1 154,-8 14-572,-3 6 586,5-5 1,1 3 70,4-9 1,0 3-31,-2 5 0,-3 6 1,1 4-53,7-10 0,-1 3 0,0 3 0,1-2 0,1-3-555,-6 12 0,2-3 0,0 4 527,2-5 0,-1 6 0,1 0 0,1-3 0,3-8 0,-1 6 0,2-1-8,2-7 0,-2 5 1,0 2-1,2-2-837,0 7 0,0-1 0,1-2 863,0-3 0,-1-1 0,2-2-16,2-3 1,0-2 0,2-7-975,2 2 1008,2-5 190,3 5-147,4-7 803,1-2-851,8-2-31,-6-12 0,6 4 2676,19 7-2685,-4-11 1,3-1 820,-2 2 0,1 0-838,8-1 1,0-1-614,15 6 546,-26-10 1,0 0-107,0 1 0,3 0-587,5 2 0,4 1 1,-2-1-3080,9 3 1,0-1 3864,10 3 0,-5-1 0,-2-2 0,-36-11 0</inkml:trace>
  <inkml:trace contextRef="#ctx0" brushRef="#br0" timeOffset="55000">20299 11853 13313,'-1'-9'2986,"55"2"-2866,-14 7-1139,-2-1 0,9 1 0,-4 0 978,-2 0 1,3 0 20,2-1 0,7 1 1,3 0-1,-2 0-73,-8 1 0,-1 1 0,0-1 0,0 1-78,6 0 0,1 0 0,-2 0 1,-3 0 20,1 1 1,-4 1 0,-6 0-378,11 7 561,-56-3-233,-42-2 199,18-3 0,-2 0-219,-14-1 0,-1-2 314,7 1 1,1-1 21,-3 0 1,0 0 20,1-1 1,-3-1 100,-4 0 0,-6 0 0,2-1 112,4 1 0,1 0 0,-1-1-239,0 1 0,1-1 0,2 1 47,-5 0 1,11 1-107,21 1-53,10 0 1074,11 0-917,32 3-641,7 3 537,-4-2 1,4 1-1003,1 0 1,1 0 974,8 0 1,3 0 30,5 0 1,1-1-724,-18-1 1,1 0-1,0 0 666,-1 0 0,0 0 0,3 0-414,0 0 0,4 1 0,0 0 0,-6 0 344,8 0 0,-2 0-21,-4 0 1,2 1 0,-13-2-156,-14 1 1263,-12-1-2436,-30-2 2057,-4 1-3076,-16 1 1,-3 0 2437,-1 1 0,13 0 0,4-1 0,16-1 0</inkml:trace>
  <inkml:trace contextRef="#ctx0" brushRef="#br0" timeOffset="55700">25125 11874 10023,'2'-7'3647,"1"1"-3533,-3 6 945,0 0-309,83-3-365,-29 2 0,9 1-1132,-18 0 0,6-1 1,3 1-1,0-1 1,-2 1 825,5 1 1,-1 0 0,0-1 0,2 1-322,-4 0 1,2 0-1,1 0 1,-1 0-1,-2 0 254,5 0 0,-1 0 0,-1 0 0,1 1-316,-9-2 1,1 1 0,-1 0-1,2 0 1,-1 0 291,1-1 0,1 1 1,0 0-1,1 0 0,-1-1-119,-1 1 0,-1-1 0,1 1 0,2 0 0,3 0 59,-5 1 1,2 0 0,4 0-1,0 0 1,2 0 0,-2 1-1,0-1 1,-4 1-211,8 0 0,-1 0 0,-2 1 0,-1-1 1,1 1-1,0 0 191,-5-1 1,1 0 0,0 0-1,0 0 1,-2 0 0,-3 0-1,-5 0-646,29 3 1,-8 0-1,-26-3 34,-31-2 703,-33-7 0,-14-2 0,4 3 0,0-2 0,1 1 0</inkml:trace>
  <inkml:trace contextRef="#ctx0" brushRef="#br0" timeOffset="55870">25738 11769 12185,'-3'-1'347,"0"0"-67,3 1 1487,114 15-4473,-63-12 1,5 0 2756,-4 1 0,7 2 0,1-1 1,-1-1-292,-5-2 0,-1 0 0,0-1 0,1 0 259,-6 1 1,1-1 0,1 1-1,0-1 1,1 1-19,1-1 0,0 1 1,1-1-1,3 1 1,5 1-16,-14-1 1,5 0-1,2 0 1,2 1-1,2-1 1,0 1-1,1 0 1,-1 0 0,0 0-1,-3 1-374,3-1 1,0 1-1,-1 0 1,-1 1-1,1-1 1,0 0-1,-1 0 1,1 1-1,0-1 186,2 0 0,0 0 1,1-1-1,0 1 1,0 0-1,-2 0 1,0 0-1,-3 0 1,-3 0-153,9 1 0,1 1 1,-3 0-1,-4-1 0,-7 1 1,-8-2 353,-1 1 0,-9-1 0,3 1 0,-23-3 0</inkml:trace>
  <inkml:trace contextRef="#ctx0" brushRef="#br0" timeOffset="56701">22712 11959 12325,'50'-7'490,"0"1"0,0-1 0,1 0 0,-1 1 0,2 1 0,-4 1 0,9 0-1123,-12 0 1,7 0 0,5 0 0,3-1 0,0 1-1,-1 0 1,-4 1 0,-5 1 655,11 1 1,-7 1 0,0 2 0,8 0-52,-15 0 1,4 0 0,4 0-1,2 1 1,1 0 0,0 0-1,-1 0 1,-3 1 0,-4 0-294,7 1 0,-4 1 1,-2 0-1,0 0 1,-1 1-1,2-1-35,3 0 1,2 0 0,0-1 0,-2 1 0,-3 0 0,-5 1-243,15 2 0,-8 1 0,-19 0-190,-26-1-1009,-35-2-230,-14-3 2012,-6-3 1,-1 0 0,7 0 0,10-1 0,0 0 0</inkml:trace>
  <inkml:trace contextRef="#ctx0" brushRef="#br0" timeOffset="56818">24087 12001 7058,'-56'-11'945,"1"0"1,9 2-1,-3 0-802,6 4 1,-4 0 0,-2 1-1,4 0 274,-1-1 1,2 1-1,-3 0-641,-3-1 1,-6 0 0,2 0 0,8 0 80,2 1 0,3 0 143,-21-3 0,23 2 417,93 8-382,-11-1 0,10 0-12,-11 0 1,5 0-1,4 0 1,2 0 0,1 0-336,-5 0 0,2 0 0,2-1 1,1 1-1,0 0 0,0 0 1,0-1 304,2 1 1,0 0-1,0 0 1,0 0 0,1 0-1,0 1 1,0-1-232,-4-1 0,0 1 1,1 0-1,-1 0 0,2 0 1,-1 0-1,1 0 1,0 0 237,4 1 0,3 0 0,1 0 0,0 0 0,-1 0 0,-2-1 0,-5 1 0,-4 0 0,7-1 0,-8 1 0,0-1 0,3 1 0,-3 0 0,0-1 0,0 0 0,1 1 0,-1-1 0,0 1 0</inkml:trace>
  <inkml:trace contextRef="#ctx0" brushRef="#br0" timeOffset="60187">16679 5990 7779,'-59'1'25,"0"-1"1,0 1 0,0-1 0,0 1 0,0 0 0,0-1 0,0 1 0,0-1 0,3 1 0,2-1 0,0 0 0,0 0 0,2 0 0,1-1 0,0 1 0,2-1-75,-5-1 1,0 0 0,2-1 0,1 0-1,2 0 1,1-1 154,-8-1 1,4-1-1,-2-1 1,-5-4 25,12 2 1,-3-2-1,-2-1 1,-3-2 0,0-1-1,-1 0 1,0-2 0,1 0-112,4-1 1,-1 0-1,1-2 1,0 0-1,-1-1 1,0-1-1,-1-1 1,-1-1-1,-1-1-24,8 3 0,-2-1 1,-1 0-1,0-2 1,-2 0-1,1-1 1,-1 0-1,1 0 1,0-1-1,1 1 0,1 0 1,2 1-1,2-1-2,-9-3 1,3 0-1,1 1 1,1 1-1,1-2 1,0 0 0,1-1-1,-1-3 1,0-2 2,2 1 1,-1-4 0,-1-2 0,0-1-1,1-2 1,0 0 0,1 1 0,3 1-1,2 1 1,3 2 0,3 4-85,-7-10 1,6 4 0,4 2-1,-1-1 1,-2-4 76,0 0 0,-3-3 0,-1-1 1,0-2-1,2 1 0,4 3 0,5 2-3,1-3 0,5 2 1,4 2-1,0-2 10,0 1 1,1 1 0,3-3-1,4-4-65,4-3 0,3-4 0,2-3 1,4-2-1,4 0 0,4 1-53,1 11 0,4 0 1,3 1-1,2-1 0,3 0 1,2-1-1,1-1 1,2 0 0,-3 6 0,2-2 0,2-1 0,2 0 0,2-2 0,0 1 0,1 0 0,1 0 0,0 2 0,0 0 0,0 2 0,-1 2 96,2-1 1,0 1-1,0 1 1,1 1 0,0 1-1,0 1 1,1 1-1,1 0 1,1 1 0,1-1 2,0 3 0,1 0 1,2-1-1,0 2 1,2 0-1,-1 0 0,0 2 1,0 0-1,-2 2 1,0 1-1,-3 2 10,7-4 1,-1 3 0,-2 1 0,0 2 0,-1 1 0,1-1 0,1 0 9,1-1 0,-1 1 0,-1 0 0,2 0 0,2-1 0,3 1 0,4-1 68,-9 5 0,2-1 1,2 0-1,2 0 1,2-1-1,1 0 1,2 1-1,1-1 1,0 1-1,0 0 1,1 1-1,0 1 1,-1 0-35,-4 3 1,0 1 0,2 0 0,0 1 0,0 1 0,1-1 0,0 1-1,1 0 1,-1 1 0,1-1 0,0 1 0,-1-1 0,1 0 0,-1 0 0,0 0-33,-1-1 1,1 0 0,0 0 0,0-1 0,0 1 0,0-1 0,0 0 0,0 1 0,-1 0 0,1 0 0,0 1 0,-1 0 0,1 1 0,-1 1 0,0 1-3,2 1 0,1 0 0,0 0 0,1 1 0,0 0 0,0 1 0,-1 1 0,-1 0 0,0 1 0,-2 0 0,-1 1 0,-2 1 0,-2 0 0,-2 1 0,10 0 0,-3 2 0,-3 1 0,-2 1 0,-1 0 0,0 1 0,1 1 0,0-1-5,2 0 1,-1 1-1,0 0 1,0 1-1,0 0 1,1 1-1,-1 0 1,-1 0 4,1 1 0,-2 0 0,0 0 0,1 1 0,0 1 0,0 0 0,2 1 0,2 2 4,-6-1 0,1 0 0,1 2 0,0-1 0,2 2 0,0 0 0,1 1 0,0 1 1,1 1-1,0 1 0,1 1 1,-5-1 1,1 2-1,1 1 1,0 1 0,2 1-1,-1 1 1,1 0-1,0 0 1,-1 1 0,0-1-1,0 1 1,-1-1 0,-1 0-1,-1-2-5,2 2 1,0-1 0,-1 0 0,-1-1-1,0 1 1,-1-1 0,0 1 0,0 0-1,0 1 1,0 0 0,1 2 0,-1 0-1,0 1 0,2 1 0,0 0 0,1 2 0,0 0 0,-1 1 0,0 0 0,-1 0 0,-2-1 0,-1 1 0,-2-1 0,-3 0 0,-3-2-4,8 9 0,-3-1 1,-4-1-1,-2 0 1,-1 0-1,-1 1 0,2 1 2,-1-1 1,-1 0-1,0-1 1,-1 2-1,0 1 1,1 4-1,0 3-18,-7-6 1,1 2 0,0 2 0,1 2 0,0 2 0,0 1 0,0 1 0,-2 1 0,0 1 0,-2-1 0,-1 1 0,-2 0-29,-2 1 0,-2 1 0,-2 1 0,-1 1 0,0 0 1,-2 1-1,0 0 0,-1 1 0,0-1 0,1 0 0,0 0 1,0 0 19,2-1 0,1 0 1,0 0-1,1 0 1,0 0-1,-1 0 1,-1 1-1,-1-1 1,-1 0-1,-2-1 1,-3 1-1,-2 0-16,-2 6 1,-2 2 0,-2 1 0,-1 0 0,-3-1 0,-2-1 0,-1-1 0,-3-3 0,-2-3 0,-1-4-49,-7 7 0,-3-4 1,-3-4-1,-3-2 1,-1-1-1,-1 2-47,-2 1 1,-2 0-1,-2-1 1,-1 0-1,-1-1 1,-2-1 27,4-6 1,1-1-1,-1-1 1,-3 0 0,-1 0-1,-5 1 1,-4 0 139,8-9 1,-3 0 0,-4 1 0,-2 1 0,-3 0 0,-1 0-1,-2 0 1,1 0 0,-1-1 0,0 0 0,1-1 0,2-1-1,2-1 1,2-2 53,-9 6 1,4-2 0,1-2 0,2-1-1,-1-1 1,-1 0 0,-2 1 0,-4 1-1,-4 0 20,14-6 1,-3 0-1,-2 1 1,-3 1-1,-1 0 1,-3 0-1,0 1 1,-1 0-1,0-1 1,-1 0-1,1 0 1,0-1-1,1 0 1,1-2 0,3 0-1,1-2 1,2-1-1,4-2-10,-16 4 0,4-2 0,3-2 0,2-1 0,0-2 0,1 0 0,-1 0 0,-2 0 0,-3 1-35,6-1 0,-1 0 1,-2 0-1,-1 0 1,-1 1-1,0-2 0,0 1 1,1-1-1,0 0 1,2-1-1,1 0 0,2-2 8,-10 2 0,2-2 0,1 0 1,2-1-1,0-1 0,1 0 0,-1 0 1,-1-1-41,1 1 0,0-1 0,1 0 1,-1-1-1,0 0 0,-2 0 0,-1-1 1,-2-1-64,10-1 0,-2 0 1,-2 0-1,0-1 0,-2 0 1,0 0-1,0-1 0,0 0 1,0 0-1,2 0 1,1 0-1,1-1 2,-5 1 1,2-1 0,1 0 0,1 0 0,1-1-1,-2 0 1,-1 0 0,-2-2 0,-4 0-33,11 1 0,-2-2 0,-3 1 0,-1-1 1,-2-1-1,-1 1 0,0-2 0,-1 1 0,1 0 1,0-1-1,2 0 0,1 0 0,1 0 0,4 0 1,2 0-11,-10-2 0,5 1 1,2-1-1,1 0 1,2 0-1,-1-1 1,-1 0-1,-2-2 1,-4-1-137,8 2 0,-2-1 0,-2-1 0,-1 0 0,-2-1 1,0-1-1,-1 0 0,1 0 0,-1-1 0,2 0 0,0 0 1,3-1-1,1 0 0,2 0 213,-6-4 0,2-1 0,2-1 0,0 0 0,2-1 0,1 0 0,1 0 0,0 1 0,0 1 0,1 1 0,-4 0 0,0 0 0,0 2 0,2 0 0,0-1 0,3 1 0,1-1 0,2-1 0,-5-8 0,0 0 0,0-1 0,1 1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05:28.10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2667 17399 1434,'-12'-13'2797,"3"2"-175,9 11-1841,0 0 1233,-10-6-1589,8 5 251,-8-4-819,11 5 2411,0 1-2476,2 0 172,18-1 39,14-4 0,11 0-541,-6 0 0,1-1 577,16-2-38,-17 2 1,3 1-191,2 0 1,3 1 160,-6 1 1,2 0 0,-1 0-1415,11 0 1,-2 0 1313,7 1 1,-5 0-80,-6 1-837,-5 0 627,-8 0-593,6 0 290,-21 0 331,2 0-221,-20 0 2675,-9 0-2065,-15 0 0,11 0 0,-10 0 0</inkml:trace>
  <inkml:trace contextRef="#ctx0" brushRef="#br0" timeOffset="200">3006 17420 10362,'9'1'1392,"-2"0"-804,-7-1-252,60 4-5907,-19-2 5571,5 1 0,3-1 0,-17-1 0,-1 0 664,1 0 0,2-1-958,12 1 0,3-1-607,7 0 1,0 0-353,-11 0 1,-1 0-223,-1 0 0,-7 0 1475,-13 0 0,-12 0 0,-6 0 0</inkml:trace>
  <inkml:trace contextRef="#ctx0" brushRef="#br0" timeOffset="6818">4318 6604 6404,'6'-6'1532,"-1"2"648,-5 4-1728,0 0-111,18-2-125,-3 1-1,20-1-44,-2 2-101,9 0-1499,7-1 1432,7 1-3,-27-1 0,3 1-119,5-1 1,4 0 0,1 0-723,-1-1 0,0 1 0,0-1 331,1 1 0,-1 0 1,-1-1 509,19-3 0,-14 1 0,-32 5 0,-3-2 0</inkml:trace>
  <inkml:trace contextRef="#ctx0" brushRef="#br0" timeOffset="7005">5038 6414 11675,'11'0'182,"-2"1"-182,-9-1 860,0 0-292,83 39-487,-55-15-923,19 3 0,-5 3 850,-33 3-8,-4 2-182,-12 2-1565,-27 7 0,-9 1 1068,19-20 0,-2 0-786,-5 3 1,-5 3 0,4-5 1464,5-6 0,4-4 0,-1 0 0,2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05:45.79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10012 5313 6025,'-16'-10'120,"3"2"180,13 8-31,0 0-250,-37-41-19,29 29-109,-24-32-246,41 40 355,13-3 0,-11 3 0,6 0 0</inkml:trace>
  <inkml:trace contextRef="#ctx0" brushRef="#br0" timeOffset="4919">28236 4720 7195,'5'6'6365,"-2"-1"-6104,-3-5-82,0 0-204,10-2-524,27 1 543,-4-1-126,-1 2 0,4 0-842,1 0 0,-1 1-552,-4 0 0,-1 0 285,29 1 1241,-37 0 0,-18-2 0,-3 0 0</inkml:trace>
  <inkml:trace contextRef="#ctx0" brushRef="#br0" timeOffset="5160">28384 4593 6803,'-3'-11'3794,"0"1"-3323,3 10 1343,0 0-1755,-46 42-143,7-6 25,10-10 0,1 0-176,-3 5-364,26-17-829,23 8-1325,26 5 1247,-4-4 1506,15-2 0,-41-17 0,0 0 0</inkml:trace>
  <inkml:trace contextRef="#ctx0" brushRef="#br0" timeOffset="13413">28850 5884 6775,'2'11'1341,"-1"-2"-755,-1-9-388,0 0 432,19-12-310,-13 7 16,16-9-90,-17 10-72,-1 1-65,0-1-73,0-1 9,0 0-45,1-2 28,7-12-92,-2 4 64,5-11 0,-5 7 36,0-2-28,2-1 48,-1-2-11,0-2 0,4-13-45,-3 7-429,3-10 429,-4 11-5,0-1-4,2 0-35,0-2-12,7-16 85,-6 16 0,0-2-29,-2 7 0,0 0-496,1-5 0,0 2 577,0-2-81,-1 2-3,-1 2 3,1 1-223,-1 1 0,-1-1 231,1-3 24,1-1 1,-2 1-30,-2 6 2,3-8 1,-3 7 5,0-2-10,-1-1 1,0 0-2,1-9 22,-1 9 1,-1 1 318,-1 0-285,-1 2 17,-2 2 0,1 1-73,-2 1 56,5-33-92,-3 25-289,4-26 325,-5 35 487,0-1-473,2-20-1296,-1 16 1287,2-16-10,-1 21-26,1-6 1139,-1 8-1144,4-12-29,1-1 65,-1 6 0,1-2 0,-4 15 1431,1-5-1470,0 5-14,7-17-28,-7 18-1,4-9-144,-4 14 133,0 1 40,3 0-79,8-3 130,-8 6-3396,6-3 3387,-10 6-42,-1 0-20,0 0 28,-1 0 37,1 1-2443,3 0 2426,0 0 2293,1 0-2259,-1 0-9,0 0-65,1 1 65,-3 1 0,0 1 3415,-3 3-3379,-1-2 9,-1 5 8,0 1-14,0-1-19,0 4-20,0-2 45,0 12-9,0-8-36,0 9 0,0-11 0,0-1 0,0 0 0,-1 0 73,-1 1-20,-5 14-53,3-8-5,-3 9-43,4-12-25,0-3 68,1 1 5,0-3 19,1 0-108,0 5 89,0-6 36,0 5-8,1-7-20,-2 1 29,1 2-26,-1 0-8,-1 2 39,1 1-160,-1 15 76,2-12 42,-1 11 20,2-17-17,0 0-3,0-4 5,0-1 15,0-2-12,0-2-251,0 0 371,2-2-91,0-1-1,1 0 9,-1-1 39,1-4-137,1 1-56,5-10 106,-2 5-53,4-5 47,-3 3-35,1 1 30,4-6 8,-4 5 6,3-4 6,-4 5-6,0 0-37,-1-1 34,0 0 1,-1-2-287,11-22 107,-7 16-36,11-24 109,-12 27 103,2-6-30,-4 7 36,6-17-9,-5 13-33,4-19 39,-7 23-67,0-3 62,0 6-56,-1 1 47,6-7-20,-4 8 1,3-6 36,-4 9 62,-1 2-26,1-1-36,-1 2-53,4-4 8,-2 4-47,3-3 83,-4 5-33,0 0 42,1 0 37,0 1-35,0 0-2,0 0 73,7-1-36,-5 2 33,6-1-70,-6 2-3,2 0 0,0 0 3,-1 0-8,1 0-85,6 0 93,-7 1 0,4 0 6,-9 1 22,-1 1-23,-1 0 105,-1 2-102,-1-1 56,0 5-19,0-1 11,0 5-73,0 5 15,-1-3-222,-1 6 33,-1-6 79,-5 13 121,2-10 44,-3 11-8,2-14 30,0 1-72,-1-1 61,-4 7-108,-3 8-3357,2-6 3401,1 3-110,6-14 101,2 0-55,-1 1 111,-3 7-47,-3 10 0,1-5 6,-1 4 28,2-6-34,3-7 8,-2 5 3329,4-9-3343,-2 6-2,4-8 129,-1 3-186,3-11 57,0 0 0,0-1 8,0 0 56,0-1 64,0 1-140,0-1-97,4-1 117,-1-1 89,4-3-16,0-2 20,1-2-88,2-2-5,1-2 101,1-1-70,10-19-31,-9 12-146,14-21-27,-16 22 16,4-6-134,-6 7-138,9-20 384,-7 13 15,4-14 24,-9 19-25,-1 0-98,0 2 85,0 1-21,-1 2-593,6-9 504,-2 9 45,5-8 53,-6 11 48,2 1 5,1 0 3,0 1 6,1 0 195,15-10-164,-10 9-37,11-7-37,-16 13 1,0-1 30,0 2 6,-1 0-19,10-2-26,-9 3 45,4-2 45,-11 5 145,-2 0 350,-1 0-139,-1 12-317,-1-4-42,0 12-42,-1-8 0,0 2-3,0 0-22,0 0 226,-6 14-92,2-10-67,-5 13-42,4-15-36,-1 2 30,-1 1 1,-4 9-48,-3 14 50,2-8 3,2 1 36,7-20 29,1-5 215,-4 10-283,3-9 3,-4 9 218,3-9-44,1 0 16,-1 2-69,0-2 142,-3 13-182,3-10-75,-3 8-6,5-13 8,2 0-8,0-3-3,0-1-2,1-2 97,1-1-11,0-1-165,0 1-33,0 1 122,0-1-2,0 2-3,0-2-3,0 0-30,1-1 33,0 0 36,1-1 82,1 0-116,0 0-2,2-1 93,-1-2 24,3-2-117,1-2-47,3-3-82,2-2-171,15-16 172,-10 8 63,9-10 51,-8 6-22,-5 7 36,3-5 22,-7 9-19,6-13-3,-4 9-227,5-10-56,-6 12-53,1-1-75,1-2 64,0-2 529,12-23 137,-12 22-109,6-14 11,-14 28-59,-1 1-89,1 1-64,0 0-9,2-1-34,9-5-14,-6 5 4,7-5-1,-6 7 45,-6 1-37,2 1 37,-5 1 191,-1 1-127,0 3-55,-1 0 55,1 4 45,0 0-109,2 1-3311,1 10 3348,-1-7-37,0 8 229,-3-2 18,0-4-121,-1 6-25,-3-4-2316,-10 16 2215,3-10 2268,-10 19-2279,11-22 2,-6 10 6,8-13 328,-10 12-196,9-14-48,-6 8-36,7-9-9,-1 0 3320,1 0-3364,0-1-29,1 0 9,0 0 53,-1 5 20,4-6 146,-1 5-119,3-9-27,-1 1-34,1-2-11,-2 4-61,2 0 61,-1-1-3,2-1-70,1-1 28,0-4-11,0 2-98,3-3 82,0-1 72,3 0 8,0 0 73,1 0-33,1 0 25,1-1-40,1-1-47,14-5 6,-8 2-1,11-7-83,-13 4 30,1-3-10,0-2-85,2-1 3,-1-2-84,14-15 129,-11 12-1807,10-12 1787,-13 17 40,0-1-20,0 0-258,8-6 132,8-7 223,-6 6-41,1 1 50,-15 15-8,-1 1 8,-3 2 1765,0 1-1589,-1-1-100,-4 3-73,1-1-131,-3 1 131,-1 0 72,3 0-72,-1 0 6,0 2 84,-1 0 66,0 3-66,-1-3-79,0 1 87,0-2 241,0 7-210,-1-3 33,-1 7-89,-1-4-53,-2 2-18,1 1-2,-3 0 3,1 1 78,-10 11-44,6-8 19,-8 9-51,9-14 121,-5 2-78,4-4 50,-3 3 120,-5 2-218,6-3-5,-7 5-46,1 1 23,4-4 26,-4 5 4,5-6 32,-8 8-34,8-8 56,-11 8-11,13-12-40,-16 8-119,0 2 105,-2-1-38,2 2 47,12-7 30,-7 4-38,6-3 8,-4 3 104,-2 1-65,9-6-34,-7 4 26,4-3-28,3-2-3,-5 3 3,5-3 84,-12 13-31,8-8-56,-8 9-9,11-10-2,-8 9 3,-1 3 27,0 0 1,1 1-20,-6 8-1318,-7 12 1320,21-25-4,0 1-4,2-2-67,2 1-2921,-6 10 3041,7-12-723,-5 10 676,6-16 36,1 2-25,-2 0 26,-2 2 814,-1 1-893,-16 27 42,10-15 2802,-11 20-2844,15-22 1190,-1 0-1151,3 0 6,-1-1-3,1 0 36,-3 3 1,0 1-26,-4 4-199,3-3 1,0-1 195,-2-2 26,0 0-34,-1 0 0,1 0-3169,-8 13 3169,1 1 0,1-1 145,4-6-145,8-14-2,1 0 4,1-2 26,0-1-25,1 1 442,-8 20-445,5-14-628,-6 17 625,7-19 256,0 1-323,-1 0 67,1 1 6,0-1-17,-2 8 0,-1 1 2790,1-1-2771,0-1 1,0-1 64,6-12-70,-1-1 993,0-1-1007,-5 13 14,4-13 5,-4 10-5,6-15-58,0 0-80,0-2 206,-2 3-796,3-4 356,1-1-48,3-5-174,2-3 594,4-8 0,-3 6 0,2-6 0</inkml:trace>
  <inkml:trace contextRef="#ctx0" brushRef="#br0" timeOffset="14756">29358 5630 2624,'0'8'921,"0"-2"1513,0-6-1980,0 0 36,-41 41-686,25-25 305,-8 8 0,0 0 54,12-9 382,0 1-374,0 1 1077,0 1-1052,-10 19-115,7-5-1900,-3 8 1856,9-13 720,7-10-805,0-2 293,2-1-212,0-2 57,1 4-96,1-5-58,3 1 28,1-6 2073,1-2-2040,2-1 3,1-3 0,1 0 90,16-6-90,-8-2-82,13-8-7,-12-1 5,-2-3 78,-1-3-47,-1 1 50,-1-3 0,-2 0-30,6-25 33,-8 18-101,4-17-98,-11 24 196,0 1-47,-1 2-42,-2-6-3046,0 4 3239,-2 2-690,-2 9 799,-1 8 36,-3 3-92,0 0 101,0 2 81,-2 0 2756,-1 3-3103,-13 9 1057,2 2-1091,-11 9-47,7-1-17,0-1 72,2 3-145,-7 13 93,12-9 89,-1 4-56,13-17-6,5-7 56,0-3-30,1-3-138,0-1-8,4-1 180,14-12-119,-1 2-5,14-12 17,-8 4 106,1-2-33,0 1-3,-2 1 39,-4 3 47,1 0-38,-10 8 91,0-1-7,-9 8-93,0 1 45,-2 3 36,-2 2 174,-4 7-141,-20 37-756,8-15 642,2-3 0,1-1-87,-3 3 84,2-3 6,3-5-380,3-4 385,3-6 9,2-4-191,4-6 46,2-3-26,9-15 732,0-2-643,9-14-44,1-3-1625,1-7 0,1-2 1734,5-11 40,-6 10 1,0 2-490,-5 6 712,-5 8 101,-3 8-146,-4 9-89,-2 4-207,-7 15 78,0 2 0,-9 15-45,1 2 45,-1 6 0,-1 0 5,1 0 60,1-6 3261,1-1-3209,7-15 936,1-1-1053,6-12-198,0-3 44,2-2-247,2-5 46,4-6 2,15-29 389,-2 7-1061,5-9 1207,-11 22 84,-9 17-31,-4 3-207,-2 3-22,-8 16-6,2-2-437,-8 16-756,3-5 1193,-1 6 0,6-14 0,1 0 0</inkml:trace>
  <inkml:trace contextRef="#ctx0" brushRef="#br0" timeOffset="15595">30078 5863 3695,'-4'-9'218,"1"2"1040,3 7-752,0 0 1401,-11 5-1569,7-2-164,-10 6 168,6-2-188,-1 4 36,-3 4 654,-3 4-844,-2 5 0,-2 1-51,-6 10-185,5-7 0,0 0 191,-1 5-2,3-1-35,2-2 10,3-3-301,5-2-1198,3 5 832,2-13-167,4 2 906,2-15 0,-1-3 0,0 0 0</inkml:trace>
  <inkml:trace contextRef="#ctx0" brushRef="#br0" timeOffset="16083">30036 5884 6803,'6'2'1899,"-2"-1"-7974,-4-1 5179,67-5 532,-42 4 74,14-2 1,-2 0 87,-21 3 1209,-3 0-1007,-4 2 73,-3-1 112,-2 1 2987,-2 0-2934,-1-1 2433,-1 4-2352,-1 0 28,-2 4 34,-1 3-171,-3 6 193,-13 30-330,0-2-203,8-17 0,0-1 57,-10 23 171,10-23-50,-1 5 25,5-12 30,-5 12 15,5-12-57,-4 9-61,6-17 0,0-1 0,0-2 0,0 0-2,1-3-273,-6 2 174,5-6 297,-6 1-196,4-4-37,-3 0 110,-4-2-62,-5-2 197,-5-2 115,-4 0 0,-2 1-323,-8 1-3,7 0 1,0 1-746,-8 3 138,13 0-292,-1 0 902,15 0 0,7 0 0,3-1 0</inkml:trace>
  <inkml:trace contextRef="#ctx0" brushRef="#br0" timeOffset="16789">29866 6435 6848,'2'9'2848,"-1"-1"-2731,-1-8-495,0 0 515,-33 32 82,18-16-54,-26 27 17,26-23-45,-1 1-47,0 4-90,-6 17-39,0 13-344,12-27 0,-1 1 381,1 1 1,2-1-7,-3 16-4,1 0 12,2 1-33,1 0 33,1-2 84,0 0 98,0-7 0,0 1 45,-1 7-148,2-10 1,-1-2-77,2-2-3156,0-3 3156,2-1-6,0-2-67,0-1 19,-3 17-2012,0-16 2107,-3 14 329,0-20-373,-2 0-190,-1 0 2047,-2-1-1857,-18 11 0,19-17 0,-12 7 0</inkml:trace>
  <inkml:trace contextRef="#ctx0" brushRef="#br0" timeOffset="17910">30014 5884 0,'-4'-6'2202,"0"1"776,4 5-2424,0 0-498,-46 56-1427,15-13 1374,7-12 1,-2 4 0,2-3-4,4-2 0,3-3 401,-2 3 1,1-1-402,-9 12 26,10-15 1,-1 1-27,-6 11-273,4-8 0,2-1 267,5-5-75,-3 5 8,14-23 73,1-2 2198,1-3-2126,1 0 404,1-1-258,3 2 3457,12 5-3630,-3-1-45,12 3 0,-6-2-3,5 0 3,3 2-37,21 8-3360,7 2 3232,1 1-22,-25-8 1,-2-2-434,-1 1 615,4 0-26,-19-7 31,-4-1 64,-3-2 446,-2 0 2775,-3-1-3168,0-1 736,-2-1-850,1-2-3,-1-2 0,0-3-5,2-2-99,5-17 14,4-3 90,3-7 6,1 2 39,-4 7 109,0-2-98,-1-2-3384,2-17 3328,-4 11-64,3-12 16,-4 17-44,7-14 2,-1 12-485,3-9 421,-4 17-312,5-14 349,-8 18-12,3-9 3266,-9 22-3137,-2 2-2,0 2 2,0 1 636,-1 1-592,0-1 78,0 1-130,0-1 8,0 3 53,0 0 31,-1 1-3,0 1-16,-1 0 117,-7 1-174,2 0 166,-7-1-29,-5-3-128,4 0 165,-9-3 0,6 3-756,-18-1 84,13 3-64,-11-1-561,17 3 1115,-6-1 0,13 1 0,-3 0 0</inkml:trace>
  <inkml:trace contextRef="#ctx0" brushRef="#br0" timeOffset="18345">30057 6011 7321,'1'10'4175,"1"-3"-3794,-2-7-182,-44 49-152,8-7-700,6-7 0,-3 3 653,5-4 0,2 0-1912,5-5 1,2-1 1729,-1 0 0,1-1-182,-9 18 926,17-21-970,5-6-304,4-7 138,5-5 593,5-5-1789,32-24 1040,-10 3 1336,-2-2 0,-1 0 0,-8 4 0,-2 1 0</inkml:trace>
  <inkml:trace contextRef="#ctx0" brushRef="#br0" timeOffset="18589">30120 6075 6840,'9'7'2234,"-2"-2"-1624,-7-5 194,0 0-1104,-58 78 373,28-29-1583,-5-1 1,2 1 1290,13-5 163,12-21-616,4 0-523,8-11 1122,3-5 67,7-12 415,2-7-457,3-5 3440,3-1-3064,7-5 784,-8 8-704,-3 3 12,-14 15 26,-10 8-3838,-5 8 3383,-6 7-764,-2 3 319,1-4 1,1 0-1,1-3 1,-8 10-1</inkml:trace>
  <inkml:trace contextRef="#ctx0" brushRef="#br0" timeOffset="23312">30946 6265 8181,'5'2'4687,"0"-1"-2477,-5-1-2308,11-1-115,-9 1 121,6-1 92,-14 1 232,-8 1-232,-8 1-342,-31 4 65,7 0-1665,14-2 0,-1 0 1255,-13 1-1301,11-1 0,2-1 384,-5 0-2533,-12 1 4137,37-4 0,6 0 0,4 0 0</inkml:trace>
  <inkml:trace contextRef="#ctx0" brushRef="#br0" timeOffset="23515">30607 6202 9396,'-2'-10'2447,"1"3"-2147,1 7 417,-80 30-2149,56-15 1382,-20 3 0,5 4 430,37 5-270,8-7 232,7 8-305,25-3-463,16-4-247,-25-10 0,0-2 199,2-1 1,0-3-2357,-1 0 1,0-2 2829,14 1 0,-6-1 0,-22-3 0</inkml:trace>
  <inkml:trace contextRef="#ctx0" brushRef="#br0" timeOffset="31893">26903 4868 6865,'-5'-6'2520,"1"1"-2221,4 5 1351,0 0-1650,-2-5 98,1 4-34,-2-3 9,3 4 327,9 1-173,9 2-179,7 1-57,25 4-55,-9-1 45,-13-2 1,4-1-69,19 2 1,3 1-77,-7-2 1,0 0-1635,12 1 0,-2 0 1671,-16-1 0,-4-1-184,10 3-583,-7-1 282,-7 1-2053,5 2 2664,-16-3 0,1 1 0,-19-5 0</inkml:trace>
  <inkml:trace contextRef="#ctx0" brushRef="#br0" timeOffset="34065">4424 6308 9824,'-9'0'1440,"2"1"-1432,7-1 2751,0 0-1989,49-6-555,-14 2-2314,5 0 0,4-1 2099,-12 2 0,0 0-18,6-1 0,1 1-718,4 0 1,2 0 663,1 0 1,5-1-517,-6 2 0,5 0 1,3-1-1,-1 1 67,-1 0 0,1 0 0,1 0 0,-1 1 216,0-1 1,1 0 0,0 0-1,-2 0-574,-2 0 0,0 1 0,-3-1 1,-7 0 878,-4-1 0,-5 0 0,24 0 0,-36-1 0</inkml:trace>
  <inkml:trace contextRef="#ctx0" brushRef="#br0" timeOffset="34283">5673 6075 11275,'-1'-5'75,"1"2"-72,0 3-3,76 33-1199,-48-11 1197,16 1 1,-4 7 39,-32 6 0,-11 2-192,-7-4 0,-4 0-119,1 8 0,-4-2-192,-7-9 0,-3-5-2189,-1-3 0,1-3 2654,-19 9 0,8-5 0,20-16 0</inkml:trace>
  <inkml:trace contextRef="#ctx0" brushRef="#br0" timeOffset="36333">9567 4360 7531,'2'11'3657,"-1"-2"-3285,-1-9 480,0 0 232,-1-9-1073,-1 6-5,0-6-6,0 10-9,-1 0-27,-1 3-20,-18 23 56,-9 13-404,12-16 0,-1 1 385,1 1 1,-1 1 15,-1 3 1,0-1-80,-10 17-701,-1-2 1,0 1 82,12-17 0,1-2 262,-5 7 0,0-2-1259,-9 8 958,15-22-202,0-1 941,6-12 0,8-1 0,-1-3 0</inkml:trace>
  <inkml:trace contextRef="#ctx0" brushRef="#br0" timeOffset="36502">9059 4784 3555,'7'2'2895,"-2"0"-1337,-5-2-1028,0 0-3475,-4 38 2953,3-17 688,-1 32-696,8-27 0,4-2 0,6-5 0,4-3-48,5-5-708,7-7 0,4-3-6,-1-6 1,1-2-567,5 3 0,1-3 1328,-2-8 0,-5 0 0,-11 4 0,3-2 0</inkml:trace>
  <inkml:trace contextRef="#ctx0" brushRef="#br0" timeOffset="36728">10054 4551 6775,'12'4'3931,"-3"0"-3687,-9-4 11,0 0-250,-44 51-3331,21-24 3326,-6 6 0,-1 3-74,-5 9-1135,3-1 271,2 0-258,9-10 617,10-11 1,6-12 0,0 0-1</inkml:trace>
  <inkml:trace contextRef="#ctx0" brushRef="#br0" timeOffset="36915">9737 4911 1134,'7'6'2008,"0"-1"558,-7-5-1054,0 0-509,7 32-963,6-19 475,4 23-450,7-27-522,11-7 1,3-3-392,10-3 962,-2-1 1,0-2-1675,0-7 1560,-16 2 0,-3 0 0,-1 2 0,2-3 0</inkml:trace>
  <inkml:trace contextRef="#ctx0" brushRef="#br0" timeOffset="37444">12594 4530 6885,'2'7'3303,"0"-1"-3165,-2-6 727,0 0-694,-53 71-232,32-34 1,0 1-156,-12 10 0,0 1-372,10-5 0,4-7-1258,3-11 872,-6 4 241,0-8 1,11-12 0,-2 1-1</inkml:trace>
  <inkml:trace contextRef="#ctx0" brushRef="#br0" timeOffset="37617">12256 4868 7705,'1'12'1579,"0"-3"-1179,-1-9 1,0 0 402,-24 61-721,18-38-38,-5 16 1,5-1-45,15-22 9,9 3-46,15-5-568,6-11 1,3-3 244,-7 0 0,1-2-340,9-5 0,4-3 0,-5-1-9,-8 0 1,-3-1-1,4-1 1,-4 1-1,-8 2 1</inkml:trace>
  <inkml:trace contextRef="#ctx0" brushRef="#br0" timeOffset="38094">14393 4720 8318,'-11'-3'1439,"1"1"-1148,10 2-125,-40 54-120,22-26 0,0 2-55,-13 15 1,-1 2-705,12-14 0,2-3 422,-8 12-1014,-2-5 348,4-10 107,-21 12 0,28-25 0,-7 1 0</inkml:trace>
  <inkml:trace contextRef="#ctx0" brushRef="#br0" timeOffset="38295">13928 4974 6383,'-13'36'1947,"-1"0"1,3 5-1875,-2-3 0,2-2-1936,9-5 1908,1-2 559,15 6-475,10-7-28,8-3 254,8-13-439,14-14-252,-9-6-2431,6-10 1,2-4 2766,-16 3 0,-3-1 0,4 0 0,-4 1 0,1-4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06:40.62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23220 11091 7733,'7'6'4096,"-2"-2"-3715,-5-4-378,0 0 142,12-5 813,17 3-868,-1-3 11,10 4-31,-16 1 67,-1 0-13,34-2-101,-12-1 1,3 1-681,-4-1 0,2 1 656,9-1 0,-1 0 2,-19 2 0,-1 0-2,0 1 0,3-1 0,6 1 0,5 0 0,-4 0 3,0 0 1,1 1 11,9 0 0,7 1 0,-7 0 17,-10 0 0,-2 1-9,14 1 1,-1 0-1,-12-1 1,-1 0-18,-1-1 1,4 1 89,10 0 0,7 0 0,2 1 48,-10-2 1,2 1 0,0 0-1,0-1-784,0 1 1,-1 0-1,1 0 1,-1 0 661,-1-1 1,0 1 0,0 0 0,-3 0-23,4 2 0,-2-1 0,2 0-352,-5 0 0,2 1 1,1-1-1,2 0 283,-6 0 0,2-1 0,0 0 0,-1 1 0,-1-1-391,3 1 1,-2-1 0,0 0 0,-2 0 442,8 0 0,-2 0 1,-3-1-24,5 0 0,-1 0 202,-11 0 0,2-1 1,0 1-143,4 0 1,-1 0 0,-1 0 537,11 0 0,-5 0-556,-13 0 1,-5 0 1187,1-1-1125,5 1 3002,11 0-3063,-10 1 110,-2-1-68,-18-1 934,1 0-909,-1 0-783,5 1 713,-7-2-5,3 2-34,-7-2 285,-4 1-241,5 0 1,-3 0 36,12-1 655,-11 0-691,4 0 72,-14 0 12,-2 1-899,0-1-1676,-8 1 1167,1-1-5896,-10-4 7214,2-3 0,2 0 0,4 1 0</inkml:trace>
  <inkml:trace contextRef="#ctx0" brushRef="#br0" timeOffset="3469">18944 12277 11160,'-53'-14'87,"1"0"1,0-1 0,3 0-15,12 0 0,2-1-2551,-2-3 1,0 0 2702,1-3 1,1-1-14,2-2 1,1 0 420,4-2 1,0-1-575,3 0 0,2-2 8,3 0 0,1-1 134,2-1 0,2 0-160,2 0 0,2-1-40,2 1 0,1-2-31,3-4 0,1-4 1,2-1-642,1 1 1,2-1 0,1 0 658,-1 0 1,1 0 0,1 1-35,5-13 0,3 6 1080,13 0-1124,6 1 48,0 18 0,6-2 0,-1 3 43,1-1 1,2 1 47,2 2 1,6-3 0,1 1 0,-4 5-752,9-3 0,0 4 726,-5 3 0,3-1 1,-2 3-171,8 0 0,-2 2 195,0 2 0,5 1-96,-9 6 0,5 0 0,3 2 1,-1 4-34,0 4 1,1 3 0,0 2-1,-1-1 141,2-2 1,1-1-1,-1 1 1,-3 4-106,-5 3 1,-1 3 0,-3 2-1,-3 3-28,2 4 0,-5 4 1,0 4 5,-5 1 0,1 3 0,-1 2 1,-2-1 64,5 2 0,-1-1 0,-2 5 19,-4 0 0,0 5 0,-4 0 1,-5-6 3,-4 1 0,-5-2 205,4 11 1,-4 1-173,-7-6 0,-6 1-19,-8-8 0,-6 1 1,-4 1-30,-2-3 0,-5 0 0,-1 0 0,-1-2 10,-5 6 1,-1-1 0,-3-3 12,-9 0 1,-3-2 0,2-6 28,-2-3 0,1-4 253,-2 0 0,-4-1-113,3-4 0,-3-1 0,-5-2 21,3-5 0,-4-1 0,-1-3 0,0-1-273,10-2 1,0-1 0,-1-1 0,1-1 0,0-1 52,-12-1 1,1-1 0,0-2 0,4-3-398,-4-5 1,3-4 0,4-1 396,14 3 0,3 0 0,-2-5-56,-6-6 0,-4-6 0,1-1 0,4 3 8,6 2 1,3 2-1,-2-6-116,3 1 0,-3-6 0,-1-2 0,4 1 0,6 3 70,-1-13 0,7 0 76,3 5 1,1-2-1,4 2-45,5-5 0,4 2 563,0-1 1,6-1-567,4 7 1,5-3 0,3 1-11,4 1 0,3 0 1,2 2 45,1-1 0,1 1 0,5 2-12,4 5 1,6 1 0,1 2-1,-2 4 188,-2 2 1,-1 4 0,6 0-173,0 1 1,7-1 0,2 0 0,-1 1 0,-4 3-171,7-2 0,-4 3 0,10 2 196,-12 5 0,9 0 0,6 1 0,2 0 0,0 1 0,-2 1 0,-7-1 0,-8 1 0,6-1 0,-9 0 0,7 1 0,0 3 0,0 1 0,0-1 0,0 0 0,0 0 0,1 0 0</inkml:trace>
  <inkml:trace contextRef="#ctx0" brushRef="#br0" timeOffset="23859">635 17505 6718,'-9'-11'1322,"2"3"-268,7 8 592,0 0-992,3-1-456,0 1 207,5-2-226,0 2 519,3 2-536,4 1-31,13 4 1,4 0 20,9-1-542,-2 1 1,1-2 462,10-2-73,5-2 77,-24-1 0,0 0-33,1 0 1,2 0-45,0 0 0,4 0-3,9-1 0,6 0 1,-4 0 2,1 1 0,-1-1-555,3 0 1,3 0 0,-5 0 551,-6 1 0,-1 0 3,-3 0 0,2 0 0,-1 0 0,5 0 0,1 1 4,11-1 1,2 1-456,-7 0 1,-2 0 451,1 0 1,-1 0 16,0 0 0,-2 0-1,-7 0 0,0-1-326,-2 1 0,-3-1 309,22 1 26,-23-1 1,1 0 102,7 1 0,-2-2 50,11 1-71,-14-1 0,-1 0 96,-6 0 545,-3-1-609,-4 1-22,-2 0 1405,-2 0-1445,31-3-78,-14 0 291,-6 1 0,1 0-294,14-3 3,6 0-6,4-1 5,-26 4 0,0-1 423,0 1 0,1 0-457,13-1 0,1 1 33,0 1 1,1 0-942,-2 1 0,0-1 938,-6 2 1,-1-1-3,-1 1 0,-2-1-614,21 0 618,-20 0 0,2 0-3,16-1 1,1 0 3,-4 1 1,1-1 1,-11 1 0,1 0 0,0 0-12,1 0 0,1 1 0,-5 0 13,-1 0 0,-2 0 3,10 0 1,3 1-3,-9 1 1,2 0 0,-3 0-460,0 0 0,1 0 460,1 1 0,3-1 0,-4 1-3,-4-2 0,-1 1 23,2 0 1,1-1-24,1 1 0,0 0-2,1 0 1,1 0 1,-1-1 0,2 1 1,7-1 0,5 0 0,-1 0 30,-8 0 1,-1-1 0,2 1-32,7-1 0,2 1 0,-1-1 1,-2 0 0,-1 0 0,-3 0-1,-2 0 0,-1 0 0,15 0 0,-1-1-4,-16 0 0,1-1-18,10 0 1,8 0-1,-6-1 18,0 1 0,0 0 1,1 0 0,4 0 1,-3 1-7,-12 0 1,-3 1-1,-2 0 10,9 0 1,-2 1-2,-8-1 0,1 1 0,1 0-27,6 2 0,1 1 0,-4 0 27,0 0 0,0 0-101,-1 1 0,4 0 1,-6-1-12,-7 0 0,-1-1-45,16 3 0,1-1 98,-12-1 0,0-1 37,12 2 0,0-1 20,-15-1 1,1 0 14,8 0 0,6 0 0,-3 0-12,-1 0 1,1 0-1,0 0 1,3 1 0,-2-1 16,9 0 1,-4 1-22,-12-2 0,-1 1-46,12-1 0,-1 0-6,-18-1 1,-1 0-310,9-1 1,1 0 277,-2 0 1,0 0 85,-2 0 0,-1-1 0,-5 0 0,-1 0 8,26-4 29,-17 1 30,-3 0 0,-1-1 247,2 0-54,7-2 1580,-24 3-1555,-15 2 694,-1 0 435,-6 1 757,1-4-2084,-1-1 772,-1-5-862,-1-2 0,0-4-294,1-6 48,1-5-294,8-26 429,2 17 1,2 0-445,0-2 1,2 0 558,3-3 1,0 0 37,-1-2 1,-1 0 30,-4 11 0,-1 0 18,1-8 0,-3-2 74,-6-3 1,-4 2-127,-4-11-978,0 14 1,-2 2 943,-9 1-2,-3 3-1027,0 2 941,-1 1 720,2 0-897,-5-11 254,4 4 18,1 1-1,5 11 1,5 15-9,0 2-45,0 3-104,0 1 1652,-16-3-1556,6 3 45,-13-2-46,8 6 10,-2-1-18,-1 2 0,0 0 1508,-2 1-1499,-29 8 61,17-2-262,7 0 1,1 1 323,-12 3-1575,7-3 0,-2 0 1550,7-1 0,0-1-6,-13 2 0,-2 0-828,-7 0 1,-1-2 849,15-1 1,-1-1 0,0 1-31,-1-1 1,0 1 0,0-1 0,2-1 1,-1 0 0,1 0-341,-4 1 1,0-1 0,1-1 328,-9 2 0,-1-1-9,8-1 0,-2 1 1,-2-1-2,-2 1 1,-3-1 0,1 1 0,3-1-11,3 0 0,3 0 0,-3-1 0,-6 2 1,-4-1-1,-1 0 1,7 0-244,9-1 1,3 1-1,0-1 242,-1 0 0,0 0 0,1 0 0,-1 0 0,0 0 0,0 0 1,0 0 0,0 0 0,1 0-1,0 0 0,1 0 0,-5 0 13,-11 0 0,-7 0 1,-1 0-1,5 0-13,5 0 0,4 1 0,-5-1-21,8 0 1,-5 0 0,0 0 0,1 0 0,5 1 20,-1-1 0,4 1 0,-2-1-99,-1 1 1,-4-1 0,0 1 0,3-1 98,-3 1 0,2-1 0,-2 1 107,4-1 1,-1 0-1,-2 0 1,-1 1-112,1-1 1,-3 0-1,0 0 1,1 0 0,3 0 3,-7-1 0,3 1 0,-4-1-1,8 1 0,-5 0 1,0-1-1,1 1 1,6-1 33,-2 1 0,5-1 1,0 0-37,-1 0 0,0 0 0,0 1-12,0-1 0,0 1 0,1 0 12,-1-1 0,1 1 1,0 0-24,2 0 0,0 0 0,-4 0-200,-7 1 1,-7 1-1,1-1 1,4 0 211,5 0 0,4 0 0,-3 0 86,-4 0 0,-4 1 0,1 0 1,6 0-117,-5-1 1,3 0-163,3 0 1,-2 0 0,1 0 168,-6-1 1,0 0 12,10 1 1,-2 0 0,-2-1-2,-8 1 0,-2 0 0,5 1 23,-1-1 1,1 1-20,0 0 1,-4 0-1,7 0 0,7 1 0,4-1 157,-2 1 0,0 0-247,0-1 1,0 0 461,-1 0 0,0 0-512,2 0 0,-4-1-177,-5 0 0,-6 0 1,2-1 301,9 0 1,2-1-1,-1 0 25,-7 0 0,-3 0 0,1-1 4,-1-1 0,-1-2 1,7 1-53,7 0 0,2 0-31,-21-2 1,-1 0-60,12 2 1,0 0-61,-5 0 0,-1-1 206,1 1 1,-2 0-1,9 1 0,-1 1 1,5 0 24,2 1 0,2 0 914,-11-1 0,-1 2-864,-5 0 1,3 1 872,19 0 1,2 0-944,-16 1 1,3 0 53,10 1 62,4-1-17,7-1 787,3-1-835,4 0-17,4 0 108,-5 0-108,16 0 118</inkml:trace>
  <inkml:trace contextRef="#ctx0" brushRef="#br0" timeOffset="23859">-1 17130 12637,'5'27'2,"2"19"-1,1 11 0,0-2-312,6 4 1,-1-7 307,0-8-490,5 4-378,-4-18-2374,15 4 2922,2-30 0,-9 2 0,-2-13 1</inkml:trace>
  <inkml:trace contextRef="#ctx0" brushRef="#br0" timeOffset="23859">-1 16445 13512,'3'1'4,"2"3"85,-2 3 110,0 6 338,-1 40-374,-3-8-989,-2 10 1,-2 5 868,2-22 1,0 1-43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44:18.0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7260 11578 9327,'-2'-8'745,"1"2"39,1 6-79,0 0-1180,68-13 520,-20 8 45,-5 1 0,11-2 1,5 1-1,-4 0 189,-8 2 1,-1 2 0,0-1-1,1 0-832,9 0 0,2 0 1,1-1-1,1 1 635,-4 1 0,1 0 1,1 0-1,-2 0 1,-5 0-696,8 0 1,-4 1 0,1 0 610,-2 0 0,2 0 0,0 0 0,0 1-364,-5 1 1,0 1 0,0 0 0,0 1 354,-1 0 0,0 0 0,1 1 0,1 0-147,-4 0 0,2 0 0,1 1 0,-2-1 0,-3 1 88,16 1 1,-4 0 0,-2 0-14,-6-1 0,-1 0 0,-4-1-169,-1-1 0,-4-2 489,-5 1 1,0-2-2100,6 0 0,-2-4 2102,2-11 0,3 6 0,-37-6 1</inkml:trace>
  <inkml:trace contextRef="#ctx0" brushRef="#br0" timeOffset="2151">3048 4868 7232,'4'1'504,"0"36"1,-5 32 0,0-6-446,-1-21 0,-1 1-1006,2 8 0,0 8 0,0 1 0,-1-9 1070,-3-3 0,0-6-1,0 0 0,0-2-30,0-3 1,-1-1 16,1-5 0,-2 0 671,-1 1 1,-2-1-207,-11 15-464,4-12 520,3-19-686,12-16-114,2-3-651,21-27 1042,-6 13 34,20-17-109,-14 27 2217,0 3-2136,-2 15 173,-2 7-47,-2 19-171,-6 3 0,-3 7-166,-2 3 0,-1 5 0,-1-2-571,1-9 0,0-1 0,-1 1 528,0 10 0,-1 1 0,0-6-28,1-13 1,0-4-327,2 24 381,4-22 0,0-3 0,-3-2 0,8 6 0</inkml:trace>
  <inkml:trace contextRef="#ctx0" brushRef="#br0" timeOffset="2701">3112 8319 7450,'0'9'1272,"-4"32"1,0 7-1273,3-5-832,0-4 0,0 9 0,3-7 541,6 11 398,-2-20 1,4-1-2306,17 20 1658,-10-26 313,7 4 227,-13-35 483,-2-8-88,0-10 14,-1-8 120,1-6-36,2-2 577,8-11-415,4 15 234,1 5-578,-1 25-2728,-2 41 2582,-5 6-120,-9 3 0,0 10 0,-3-1-731,0-10 1,-3-2 0,1 2 724,-1 10 0,0 2 1,-1-4-86,-1 4 1,-2-5 8,0-11 1,-2-4-628,0 11 373,0 6 1,4-37 0,0-3-1</inkml:trace>
  <inkml:trace contextRef="#ctx0" brushRef="#br0" timeOffset="4189">4911 11515 11317,'-2'-11'228,"-25"6"0,-9 4-18,-9 3 89,-1 0 1,-10-1 188,12-5 1,-4-2 0,-1-2 0,5 1-1875,-11-3 0,-2-1 1505,12 0 0,-6-2 1,-3-1-1,3-1 1,7 1-1267,-12-9 1,6-1 1211,5 4 1,-2-2-1,0-3-25,9-1 0,-2-2 0,2-2 0,3 0-251,-2-5 0,4-2 1,-1-1 207,-7-5 0,-1-1 0,9-4-422,15-1 0,8-3 0,7 4 327,7 0 0,8 1 159,-1 5 0,4-2 0,6 2-151,12-4 1,7 2-1,8 1 91,-4 11 0,6 0 0,4 1 1,0 0-1,-3 2-1,-6 3 0,-2 0 0,0 2 0,2 0 0,2 1-18,1 2 0,4 1 1,1 0-1,0 2 0,-1 2 1,-4 3-56,3 3 0,-3 4 0,0 2 0,0 0 39,2 0 1,0 1-1,1 2 1,-1 1 31,1 2 1,-1 1 0,1 2-1,-1 1-7,-2 0 0,-1 1 0,1 2 0,2 7-68,-5 4 1,3 5-1,1 5 1,-1 1-1,-2 0 1,-4-3 114,-1 1 1,-3-1-1,-3 1 1,2 4-139,4 5 1,2 4-1,0 2 1,-6 0-1,-10-3 213,-9 0 0,-8-2 0,-6 3 212,-8 12 1,-8 3 0,-4-3-150,3-12 1,-3-3-1,-8 1 33,-3-4 0,-8 2 0,-4 1 0,-3 0 1,-1-3-1,2-4-175,-1-4 1,0-3 0,-2-3 0,0 0-1,-1 1-47,1 1 0,-1 1 0,-2 0 0,1-1 0,0-1 0,2-4-169,-10 2 1,0-4 0,1-3 0,1-2-791,1-3 1,0-2-1,2-2 1,2 0-559,2 0 0,3 0 0,-2-3 1710,-15-3 1,-2-2-1,11 0 1,-1-1 0,6-10-1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07:19.05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8615 5271 8066,'2'4'1184,"1"0"-464,-3-4-482,-11-6-112,9 5 249,-9-5-95,10 6 384,0 0 803,-2 0-1285,2 0 107,-1 0-289,7 0 261,17 0-119,0 0-34,19 1 0,9-2-66,-4 1 0,4-1 0,0 0-1039,-2 0 1,0-1-1,5 0 1014,-5 0 1,5 0-1,2-1 1,-1 0-1,-5 0-764,7-1 1,-4 0 0,3-1 797,-1 1 0,3-1 0,3 0 0,4 0 21,-13 2 1,5-2 0,2 1 0,1-1 0,-1 1 0,-1 0 0,-5 0-394,3 0 0,-5 1 1,0 0-1,0 0 1,5-1 319,1 1 1,4-1-1,3 0 1,0 0 0,-1 1-1,-3 0 1,-6 0-249,7 1 1,-5 0 0,-3 1 0,1 0 246,0 0 1,0 1 0,0-1-1,-1 1-54,-1-1 1,-1 1-1,0 0 1,-1 0 28,-2 0 0,0 0 1,0 1-1,-2 0 196,12 0 0,0 0 0,1 1-466,-5 0 1,1 1 0,1 0 0,-1 0-150,-3 0 1,-2 0 0,1 1 0,-1-1 124,0 0 0,-1-1 1,-1 1-1,-1 0 0,5 0 0,-2 0 0,-3 0 321,12-2 0,-8 0 0,2 0 0,4-1 0</inkml:trace>
  <inkml:trace contextRef="#ctx0" brushRef="#br0" timeOffset="26770">11621 7408 0,'14'1'3485,"-2"0"-715,-12-1-2235,0 0-529,60-15-1705,-12 10 1721,-7-3 1,0 1-15,12 5 324,-18 2-329,0-2 1309,1 2-1309,-3-2 48,-1 0-7,4-2-46,-6 1-253,-4 0-582,-10-1 3107,-11 3-3236,0-4 1346,-4-2 1,0 3 0,-1-2 0</inkml:trace>
  <inkml:trace contextRef="#ctx0" brushRef="#br0" timeOffset="27051">11811 7239 9547,'2'10'1722,"0"-2"-1503,-2-8-239,-59 18 20,36-7-734,-13 2 1,3 1 915,18 0-2468,-2 11 2384,10-10 39,-1 6-28,8-14-11,0 0-25,0-1 806,4 0-728,8 8-106,29 10-45,-5-4 699,-8-7 0,0-1-1586,10 1-3593,0-2 1596,-4-3 2856,-3-1 0,-16-4 0,-4-1 0</inkml:trace>
  <inkml:trace contextRef="#ctx0" brushRef="#br0" timeOffset="56451">11599 5990 13050,'5'6'768,"-1"-1"254,-4-5 215,0 0-1060,-13-15-107,4 12-123,-9-11-107,5 14 0,0 4-41,-17 9 54,-2 12 0,-1 3 49,-11 8-1719,11 1 1,5 0 1648,17-9-218,3 14-656,30-19 689,-3-6-70,19-10-683,9-26 515,-10-1 284,0-10 1,0-5 524,-14 6 1,-2-1-46,2 0 1,-2 0 604,-2-15-422,-20 32 3307,-23-1-3791,5 11-634,-31 1-518,20 7 1280,-19 9 0,31-6 0,-4 3 0</inkml:trace>
  <inkml:trace contextRef="#ctx0" brushRef="#br0" timeOffset="56591">11790 6329 12090,'-8'-10'-997,"1"2"0,7 8 0,0 0 0</inkml:trace>
  <inkml:trace contextRef="#ctx0" brushRef="#br0" timeOffset="56885">12255 5863 11430,'0'-8'1534,"-37"31"1,-10 14-1535,23-13-66,-22 15 0,8-2-12,35-20 454,26 17-1659,22 2 1084,1 2 128,-12-15 0,-3-1 412,-5 1-120,-7 3 0,-8 2 1037,-22 15-1004,-2 0-161,-21-22 1,-10-8-1671,7-12 1,-2-8 1576,-7-11 0,2-3 0,-10-2 0,29-20 0</inkml:trace>
  <inkml:trace contextRef="#ctx0" brushRef="#br0" timeOffset="57034">12192 5948 12473,'4'10'3058,"-1"-1"-3058,52-18-44,-20 3-556,16-2 1,8-2 599,-1 1 0,-2 0 0,-21 3 0,-1 0 0,7 0 0,-1 0 0</inkml:trace>
  <inkml:trace contextRef="#ctx0" brushRef="#br0" timeOffset="57246">11007 6667 12806,'-13'-3'1513,"46"-3"0,36-1 1,-4 0-1471,-15 1 1,5-1-997,-9 2 1,9-2 0,5 0 0,1 1-1,-3-1 1,-8 1 899,8-2 1,-6 0 0,4 1-110,-4 0 0,6 0 0,2 0 1,-3 1-1,-6 0-422,1 1 0,-5 1 0,1-1 168,10 1 1,2-1 0,-8 2-325,-8 0 1,-5 2-2520,20-2 952,-20 1 2307,-21-2 0,-9 3 0,-9-1 0</inkml:trace>
  <inkml:trace contextRef="#ctx0" brushRef="#br0" timeOffset="57484">11155 6816 13072,'10'6'1299,"18"0"1,11-1-1005,0-4 0,4 0 0,5-2-1571,-1-1 1,5 0 0,3-1-1,-1-1 1,-2 2 1077,4-1 1,-2 0 0,0 0 0,3-1-175,1-1 0,5-2 0,0-1 0,-3 0 0,-8 2-302,-4 0 0,-7 0 0,2 0 674,14-4 0,3-1 0,-10 1 0,4 0 0,-6-4 0</inkml:trace>
  <inkml:trace contextRef="#ctx0" brushRef="#br0" timeOffset="57885">12700 5694 7933,'-3'-6'2305,"1"1"579,2 5-2554,-37 58-411,25-16 36,-8-7 1,5 0 475,28 3-422,16-28 244,17-6-442,-17-13 0,-1-3 869,8-6-1038,-6-13-942,-30 7 1300,-27 11 0,-5 1 0,14-5 0,-12 10 0,1 1 0</inkml:trace>
  <inkml:trace contextRef="#ctx0" brushRef="#br0" timeOffset="58335">13314 5990 11194,'3'-5'3808,"0"1"-3103,-46-1 1,-20 4-512,16 5-1545,0-1 0,-9 1 0,9 3 1360,1 15-9,11 6 0,4 4-9,11 2 963,-4 21-957,30-24-42,14-4 0,4-1-263,13 6-333,-1-13 1,9-1 0,0-6 640,-3-8 0,1-5 0,-2 0 0,10 7 0,-3-3 0,-5-8 0,0 0 0</inkml:trace>
  <inkml:trace contextRef="#ctx0" brushRef="#br0" timeOffset="63736">24215 4191 8438,'-6'-9'134,"1"2"1488,5 7-742,0 0-810,58-4-98,-10 5 42,5 5 0,-1 3-1375,-1 5 1361,-5 16 717,-34-8-717,-6 1 56,-3 1 988,-17 20-926,-14-1-222,0-1 185,-3-13 1752,18-20-1744,4-3-44,3-3-603,6-1 152,3-1 204,6-1 445,4 0-374,6-1-323,6-1-1019,9-4 0,6-2 1473,3-4 0,1 1 0,-6 2 0,-2 0 0,-7 0 0,1 1 0</inkml:trace>
  <inkml:trace contextRef="#ctx0" brushRef="#br0" timeOffset="64086">24828 4297 10230,'-8'35'293,"0"1"0,0 1 1,3-5-378,8-10-34,3 5-310,14-8-54,5-6 306,24-22 178,-21-3 1,7-22 98,-27 9 145,-3-9 919,-17-4-1039,0 10-462,-37 5 336,2 35 0,7-10 0,11 12 0</inkml:trace>
  <inkml:trace contextRef="#ctx0" brushRef="#br0" timeOffset="65329">25252 4149 6893,'3'7'5799,"0"-1"-5500,-3-6 433,0 0-354,-5 50-271,-1-13 1,-1 3-1670,2 0 1,0 1 1543,-2 1 0,0-3-539,3-2 490,2-11-818,0 1-2447,2-12 1406,1-7 1926,4-3 0,-3-4 0,2-2 0</inkml:trace>
  <inkml:trace contextRef="#ctx0" brushRef="#br0" timeOffset="65744">25654 4297 7095,'3'9'2654,"-1"-2"-2234,-2-7-65,0 0-192,17-46-9,-13 23-45,6-11 0,-4-2 1062,-25 3-446,-14 6-518,-4 10-115,-5 20-61,17 6-31,1 5-235,-10 23-126,17 2 198,-2 1-7,22-9-77,5-18 48,5-4-274,12-2-5058,32-17 4856,-17 2 493,-11-1 0,-2-3 101,-2-2 1459,-9 6-606,-3 7 794,-13 23-1051,-7 3-106,-7 17-186,-4-3-97,-2 4 1472,3-6 1,0 4-3552,6-7 0,1 0-1067,-3 1 1,2-2 3019,7 5 0,4-32 0,0-4 0</inkml:trace>
  <inkml:trace contextRef="#ctx0" brushRef="#br0" timeOffset="66224">24109 4805 4002,'9'11'3722,"-2"-2"-816,-7-9-2559,56 1-64,-23 0-150,6 0 0,6 0 9,-7-1 0,3 1 0,2-1-557,0 0 1,2 0-1,1 0 1,0 0 412,13 1 0,-1-1 0,4 0-6,-16 0 1,2 0 0,2 0 0,-1 0 0,-2 0 82,4 0 1,-1 0-1,-1 0 1,3 0-80,0 0 1,3 0-1,0-1 1,-1 0 0,-3 1 127,-1-1 1,-2 1-1,-2-1 1,0 1-191,18-2 1,-1 0 0,-13-1-128,-6 0-412,-9 0 2609,-23 2-3948,-14 2 150,-8 1-1944,1 0 3738,-14 0 0,15-1 0,-4-1 0</inkml:trace>
  <inkml:trace contextRef="#ctx0" brushRef="#br0" timeOffset="67590">26014 5144 13333,'52'4'209,"0"1"1,0-1 0,0 1-1,7-1 1,2 0 0,0-1 0,-3 1-658,-11-2 1,-1 0-1,-1 0 1,2 0 272,12-1 0,4 1 0,-4-1 0,-9 0-109,-9 0 0,-4-1-1873,16 2 1,-20 2 1126,-40-1-158,-31 4 855,7-4 0,-3 0 224,-2 0 0,-5 0 413,-11 0 0,-6 1 0,-1-1 319,1 1 1,0-2 0,0 1-287,-1 1 1,0-1 0,2 0 425,1-1 1,1 1 0,12 0 480,9 4-630,19 3-264,50-1-228,-2-4 0,4-1-873,2-1 1,2-2 776,6 1 1,8-1-53,-12-2 1,7-2 0,3 0 0,2 0 0,0-1 25,-6 0 0,2 0 0,1-1 0,-1 0 0,0 1 0,-2-1 0,2 1 0,-1 0 0,0 1 0,-2-1 0,-1-1 0,3-1 0,0 1 0,-1-1 0,1 0 0</inkml:trace>
  <inkml:trace contextRef="#ctx0" brushRef="#br0" timeOffset="72790">29125 9483 6073,'-11'-8'446,"1"2"2046,10 6-2193,0 0-100,-40 53-2719,31 1 2493,-10-18 0,3-1-62,26 14 271,13-32-583,-2-9 1147,8-1-1082,-5-10 406,7-21 0,0-5 339,-6 7-241,3-8 0,-7 1 123,-23 14 2327,-19-3-2618,-22-1 0,14 7 0,-6 4 0</inkml:trace>
  <inkml:trace contextRef="#ctx0" brushRef="#br0" timeOffset="72949">29252 9758 8427,'3'8'1395,"0"-1"-2006,-3-7 611,0 0 0,0 0 0</inkml:trace>
  <inkml:trace contextRef="#ctx0" brushRef="#br0" timeOffset="73240">29591 9546 11350,'-11'-1'964,"2"0"-976,9 1-405,-15 57 202,17-33-190,5 33 0,5 1 534,3-27-1177,4 3 0,-4-3 1482,-14-15 221,-8 4-554,-37 2-863,17-8-1096,-4-8 1,0-6 1857,9-13 0,4 4 0,10-2 0</inkml:trace>
  <inkml:trace contextRef="#ctx0" brushRef="#br0" timeOffset="73384">29591 9483 2162,'33'0'1653,"0"0"1,6 0-712,-1-1 0,-1 0-1521,-2 0-376,-3 0 955,21-1 0,-31 1 0,13 0 0</inkml:trace>
  <inkml:trace contextRef="#ctx0" brushRef="#br0" timeOffset="73723">30035 9440 7486,'-4'0'4912,"0"0"-5229,4 0-601,-18 37-684,27-22-587,11 18 2189,10-35 28,13-10 711,-27-3 1019,-11 0-2433,-12 1-53,-3 5 728,-19 5 0,21 4 0,-7-1 0</inkml:trace>
  <inkml:trace contextRef="#ctx0" brushRef="#br0" timeOffset="74056">30290 9546 6929,'3'4'5527,"0"-2"-4182,-3-2-1342,-58 27-3728,29-11 3725,-8 3 0,-1 1 0,8 3-2184,-6 11 2058,5 10 1065,8-9-1042,9 11 50,16-26-228,13 11-19,2-15 346,9-4 0,4-2-276,6-2 1782,-6-3 1,1-2-1981,18-2 274,-13-3-63,5-1-466,-11-5-1697,-18 2 1283,2-2 1204,-21 5 1,4 1-1,-4 1 1</inkml:trace>
  <inkml:trace contextRef="#ctx0" brushRef="#br0" timeOffset="75526">28744 9969 8198,'-4'0'4295,"0"0"-6134,26 10 1,13 4 1980,8-3-8,5 5 1,3-1 690,-14-8 0,2-1-688,0-1 0,4 1 0,5 0-89,2 1 1,7 0 0,2 0 0,0 0 0,-6-1-216,-6 0 1,-4-1-1,0 0 1,3 1 182,6 0 0,5 0 0,0 1 1,-4-1-1,-10-1-16,1-1 0,-8 0-17,0-1 0,0 1-71,13 1 1,1 0 67,-11 0 1,-1-1 19,0 0 0,-2 0 2528,3 2-2526,-29-5 7,-3 1 47,-1-1-53,-4 0-146,0-1 2338,-2 1-2162,0 1-1583,0-1 1712,10-2-335,-3-1-6,8-4 44,-3 1-218,16-17 154,-4-5 0,1-3 158,-5 6 1,2-1-151,10-24 1,-2 0-82,-2-4 371,-11 12 1,4-10-1,-1-1 1,-3 8-511,-4 5 1,0 0 405,1-2 1,2-9 0,-2 3 0,-4 10 4,-6-2 288,1-20-288,-4 36 3,0-6 78,-1 20-81,0 3 6,0 1-6,0 1 11,0 3 486,0 0 705,-5 1-1076,2 0 8,-5 1-44,3-1 61,-25 1-151,-4-1 96,2 0 1,-2 0-38,-19-1-778,23-1 0,0 0 724,-23-5-14,13 1 1,-5-2 0,-3-1 33,-8-2 0,-2-2 1,0 0-25,1 1 1,0 0 0,0-1-922,-1-1 1,0 0-1,7 1 920,7 0 0,3 1-698,4 1 1,-3 0 0,1-1 534,-19-3 1,0-1-203,2 2 1,-1 0 193,16 4 0,-1 2 1,4 1 110,4 1 1,3 1-22,-9-1 0,2 0 75,-7 0-243,10 1 0,2 0 204,1 0-28,-15-3 528,42 7-917,3-1 2383,3 2-1431,2 9 2674,-1 0-2965,1 12 1232,-3-1-1232,-6 21-2241,-8 12 2106,-4 4-38,7-28 1,-1 2-614,-2 4 1,0 0 712,-7 21-104,3-8 0,0 4 63,3 0 1,2-2-64,1-7 1,1-1-9,1 4 0,2-2-17,5 12-42,4-17 9,4 7-6,31 2 42,-11-23 854,-1-5 0,1-1-1016,12-2-135,-11-6-9,6 1 1333,-15-6-1027,23-7 0,-25 2 0,16-4 0</inkml:trace>
  <inkml:trace contextRef="#ctx0" brushRef="#br0" timeOffset="99069">7937 6138 0,'-34'-30'0,"1"0"0,-1 0 0,-7-9 0,-2 0 0,9 6 0,1 0 0,8 8 0,0 0 0</inkml:trace>
  <inkml:trace contextRef="#ctx0" brushRef="#br0" timeOffset="100051">8191 6096 5875,'-56'9'233,"1"0"0,11-3 1,-7 1 156,6-2 0,-10 2 0,-6-1 0,-2 1 0,4-1 1,6-1-852,5-1 1,6-1 0,-1 0-1,-7-1 558,3-1 1,-7 0 0,-4 0 0,-2-1-1,-1 0 1,3 0 0,3-1 0,7-1 214,-9-2 1,7 0 0,1-1 0,-3-1-285,-1 0 1,-1-1-1,-2 0 1,-3-2 0,-3-2-90,10 1 0,-3-2 1,-3-2-1,-2 0 0,0-1 1,0-1-1,2 1 0,3 1 1,4 0 60,-10-2 0,6 0 0,1 1 0,-1-2 0,-5-1-54,9 3 0,-4-1 1,-3 0-1,-2-1 0,0-1 1,1-1-1,2 0 1,4-1-1,5-1 73,-1-4 0,4-1 0,2-2 0,3 1 1,2-1-1,0 0-19,-8-6 0,3 1 0,1-2 0,0-3-36,2 2 0,-2-2 0,0-1 0,4-4 1,6-5-27,10 4 1,3-3 0,3-4 0,2-1 0,3-1-1,3 1 1,1 1-108,5-4 0,3 1 1,4 0-1,1-1 0,2 0 1,-2-2 160,-1 1 0,-2-3 1,1 0-1,2-1 1,1 1-1,4 3 1,4 2-2,6-1 0,5 1 0,3 3 0,3 1 0,1 3 0,0 2 7,3 1 1,2 3-1,0 2 1,3 1-1,0 0-38,-4 4 1,-1 2-1,1 0 1,2 1-1,5-1 1,5-1 29,-7 8 1,2-1 0,4-1-1,3 0 1,2 0 0,1 0-1,3 0 1,0 1 0,2 0-1,0 1 1,1 2 0,-1 1 12,-8 4 1,1 1 0,2 1 0,0 1 0,2 1 0,0 0 0,0 0-1,2 1 1,-1 0 0,1 0 0,-1 1 0,1-1 0,-1 0 0,1 0-1,-2 0 1,1-1 5,-2 0 1,1-1-1,-1 0 1,0-1-1,1 1 1,-1-1-1,0 1 1,1-1-1,-1 1 1,0 0-1,1 1 1,-1 1-1,1 0 1,0 1-1,0 1 1,1 1 4,0 1 1,1 0 0,1 1-1,1 1 1,0 0 0,0 1-1,1 1 1,-1 0 0,-1 0-1,0 2 1,-1-1 0,-1 2 0,-2 0-1,-1 0 1,-3 1 0,-1 1 30,12 1 0,-4 1 1,-1 1-1,-3 2 1,-1 0-1,-1 1 1,0 0-1,1 1 0,0 0-35,1 0 0,-1 0 1,0 1-1,0 1 0,0 0 1,0 0-1,-1 1 1,0 1-1,0 0-10,3 2 0,0-2 0,0 1 0,-1 1 0,0 2 0,1 2 0,1 2 0,1 5-17,-11-3 1,1 2 0,2 3 0,1 1-1,0 2 1,0 1 0,1 1 0,-2 2 0,0 0-1,-2 0 1,-1 1 0,-3-1 0,-2 1-9,3 4 0,-3 1 0,-2 1 0,-2 0 0,-1 2 0,-1-1 0,0 2 0,0 0 0,1 0 1,1 1-12,2 0 0,1 1 1,2 0-1,0 2 0,0 0 1,-1 0-1,-1 0 0,-3 1 1,-3-1-1,-4 1 1,-5-1 5,-1 6 1,-5 0 0,-3 2 0,-4-1 0,-2-1 0,-2 0 0,-3-2 0,-1-2-9,-1 11 0,-5-3 0,-4-2 0,-1 0 0,-2 0 9,0-2 0,-2 1 1,-2-2-1,-1 0 1,-2-1 28,0-2 0,-1-1 0,-3-1 0,-3 0 0,-6 2 125,-1-8 0,-4 2 1,-4 1-1,-3 0 0,-2-1 1,-1-1-1,-1-2 0,1-3 129,-3-1 1,-1-3-1,-1-3 1,-1 0-1,0-2 1,-2 1-1,-1 2-166,7-4 0,0 2 0,-1 0 0,0 1 0,-2-1 0,0-2 0,-1-1 0,-1-3 0,-1-3 23,1-4 1,-2-2 0,-2-3 0,-1-1 0,0-1-1,1-2 1,-1-1 0,2 0 0,2-1 0,3 0-95,-14 2 0,4-3 0,3 0 1,-1-2-1,-1 0 0,-4 0-17,12-1 0,-1 1 0,-1-1 0,-1 0 0,-1 0 0,-2-2 0,0 1 0,-2-2 0,-1-1-54,6 0 0,-2-2 0,-1 1 0,-2-2 1,0 0-1,-1-1 0,-1 0 0,0 0 0,0-1 1,0 0-1,1 0 0,1 0 0,1-1 18,-1 1 1,1-2-1,1 1 1,0-1-1,0-1 1,1 1 0,-1-1-1,0 0 1,0 0-1,-1 0 1,-1 0 0,-1 0 24,6 1 1,-1 0-1,-1-1 1,-1 1-1,-1 0 1,1 0-1,-1-1 1,0 1 0,0-1-1,1 0 1,0 0-1,2-1 1,0 0-1,2 1 1,1-2 10,-7-1 0,1-1 0,0-1 0,2 1 0,0-1 0,2 0 0,0-1 0,2 1 0,0-1 0,2 1 0,2-1 0,-12-3 0,3-1 0,2 0 0,2-1 0,1 1 0,0-2 0,-1 0 52,2 1 0,1-2 1,0 1-1,1-2 1,0 1-1,1-1 1,0-1 15,-4-2 1,1 1 0,1-1 0,1-2 0,0-3 0,1-5-39,8 4 1,0-3 0,0-3 0,0-2 0,1-1 0,2-1-1,2-1 1,3 1 0,4 2-114,0-10 1,5 1-1,4 0 1,2-1-1,0-1 1,1-2 24,-2 2 1,-2-2 0,0-2 0,2 0 0,5 1-1,5 3 1,10 4-17,12-7 0,10 3 0,8 3 0,4 3 1,1 4 0,1 6 1,2 4 0,4 3 0,2 1-1,0 0 32,-2 2 0,1 1 0,2 1 0,0 0 0,2 1 0,1 0 14,-5 3 1,0 0-1,1 0 1,1 1 0,3 0-1,4 0 1,5 0-14,-16 6 0,3-1 0,3 1 0,3-1 1,1 0-1,2 0 0,1 0 0,2 1 0,0-1 1,1 0-1,0 1 0,0 0 0,-1 1 0,0-1 1,-1 2-1,-2-1-71,3 1 0,-1 0 1,0 1-1,-1 0 0,1 1 1,0-1-1,-1 1 0,1 1 1,0-1-1,1 0 0,0 1 1,0-1-1,1 0 0,0 0 1,2 0 26,-8 0 1,1 1 0,1-1 0,1 0 0,1 0 0,-1-1-1,1 1 1,1 0 0,-1 0 0,1 0 0,-1 0 0,0 0 0,0 1-1,0 0 1,-1 0 0,-1 1 0,0 0 0,-1 1 0,-1 0-120,5 0 0,0 0 0,-1 1 0,0 0 0,-1 1 0,-1 0 0,1 0 0,-2 1 0,1 0 1,-1 0-1,1 1 0,-1 0 0,0 0 0,-1 1 0,1-1 203,6 2 0,1-1 0,1 2 0,-1 0 0,1 0 0,-1 0 0,-1 1 0,-1 0 0,-1 0 0,-2 0 0,-2 0 0,-2 0 0,-4-1 0,11 0 0,-6 0 0,-2 0 0,-3 0 0,0 0 0,2 0 0,2 1 0,2 1 0,0 1 0,-1-1 0,1 0 0,0 1 0,0-1 0,0 0 0,0 0 0</inkml:trace>
  <inkml:trace contextRef="#ctx0" brushRef="#br0" timeOffset="101181">23325 6096 10905,'-44'-3'194,"0"0"0,8 0 1,-7 0-850,6 3 1,-9 1 0,-7 0 0,-6 1 0,-2 0 0,-1 0 0,1 0 0,5 0-1,6-1 689,-9 1 0,6-2 1,2 1-1,-3 0 0,-6-1-136,12 1 1,-3-1 0,-3 1 0,-2 0-1,-2 0 1,0-1 0,0 0 0,0 0-1,3-1 1,2-1 194,-4-1 0,0 0 0,2-1 0,0 0 0,1-1 1,1 0-1,1 0 0,1-1-92,-8 1 1,5-1 0,0 0 0,-1 0 0,-3-2 0,-6-2 39,16 3 1,-4-2 0,-2 0 0,-3-1 0,-2-1 0,-1 0-1,0-1 1,-1 0 0,0 0 0,2 0 0,2-1 0,1 1 0,3 0-155,-7-4 0,1 1 0,3-1 1,1 0-1,0 0 0,1-1 0,-1 0 1,-2 0-1,-1 0 105,4 1 1,-1 0 0,-2 0-1,0-1 1,-1 1 0,0-1-1,1 0 1,1 0 0,1-1-1,2 1 1,3-1-24,-6-3 1,2 0-1,1-1 1,2 0-1,2 1 1,1-1 0,1 0-1,2 0 14,-10-6 1,3 1 0,3-1 0,1 0 0,-1-1-15,2 0 0,-1-1 0,2-1 1,0 0-1,2-2 29,1 3 1,1 0 0,1-2 0,1-2 0,1-7 14,8 4 0,-1-5 0,0-2 0,1-4 0,1 0 0,3-1 0,2 0 0,3 2-7,2-8 0,4 1 0,3-1 0,2-1 0,0-1 0,0-1 16,-1 2 0,-2-3 0,1-1 0,1-1 0,3 2 0,4 1 0,7 3 5,6 2 0,5 0 0,5 2 0,3 2 1,1 3-1,2 2-16,3 0 0,3 4 0,2 2 1,2 2-1,0-1 23,5-1 0,0 1 0,3 0 0,1 2 1,1 0-4,-5 6 1,-2 0 0,1 1 0,4 1 0,5 0 0,7-1-10,-12 10 0,4 0 0,5-1 0,3 0 0,3 1 0,3-1 0,2 1 0,1 0 0,1 0 0,0 0 0,0 1 0,-2 0 0,-1 1 0,-2 1 0,-3 0 1,-3 0-23,8-1 0,-3 1 0,-3 0 0,-1 2 0,-1 0 0,1 0 0,0 0 0,3 1 0,3-2 0,4 0-1,-14 4 1,2-1 0,2-1-1,2 0 1,2 0 0,1 0-1,1-1 1,1 1 0,1-1 0,-1 1-1,1 0 1,-1 1 0,-1 0-1,0 0 1,-2 1 0,-2 1 0,-1 1-1,-3 1 1,-3 0-10,16 0 0,-5 2 0,-3 0 0,-2 2 1,-1 0-1,0 1 0,1 1 0,1 0 1,2 0-1,4 0 9,-9 0 0,3 0 0,1 1 1,1 0-1,2 1 0,0-1 0,1 1 1,1 0-1,-1 0 0,0 1 1,0-1-1,-1 1 0,-2-1 0,0 1 1,-2 0 10,4 0 0,-3 0 0,-1 0 1,-1 0-1,-1 0 0,0 0 1,0 1-1,2 0 0,1 1 0,3 1 1,2 0-1,4 1 5,-16 0 0,1-1 0,3 1 0,2 1 0,1 0 0,2 0 0,1 0 0,1 1 0,0 1 0,2-1 0,0 1 0,0 0 0,0 1 0,1-1 1,-1 1-1,0 0 0,-1 0 0,0 1 0,-2-1 0,0 1 0,-2 0 0,-1 0 0,-2 0 0,-2 0-12,10 2 0,-3 1 0,0 1 0,-2 0 0,-1 0 0,-1 0 0,-1 1 0,0 0 0,0 0 0,-1 0 0,1 1 0,0-1 0,0 1 0,2 0 0,0 0 0,1 0-9,-3-2 0,1 1 0,2 0 1,-1 0-1,2 0 0,0 0 0,0 0 1,1 0-1,-1 1 0,0 0 0,0-1 1,-1 1-1,0 1 0,-2-1 0,0 1 1,-2 0-1,-2 0 0,-1 1 1,-2-1-7,11 6 1,-2 1 0,-1 0 0,-1 0 0,-2 1-1,-1-1 1,-1 2 0,-2-1 0,-2 0 0,-1 0-1,-2 1 1,-1-1 2,11 8 0,-4 0 0,-3 0 1,-2 0-1,-2 1 0,-1 0 1,1 1-14,-4-1 0,0 1 0,-2 0 0,0 0 0,-2 2 0,-1-1 0,-1 1-54,2 4 1,0-2 0,-3 2 0,-1 1 0,-3 4 0,-4 4-50,-6-5 1,-1 5-1,-2 2 1,-2 3-1,-2 1 1,-3 1-1,-3 0 1,-4-1-1,-3-2 131,-5-1 1,-6-1 0,-3 1 0,-4-1 0,-2 1 0,-1-1 0,1 0 0,-1 0 0,3 1 1,3 0 0,2 1 0,0 1 0,1-1 0,-2 1 0,-2-2 0,-3-2 0,-5-1 0,-5-3 39,-4-5 1,-5 0 0,-5-2 0,-3-1 0,-3-1 0,-1-1 0,-1-3 0,0-1 0,1-3 0,2-2 0,3-3 29,-4 1 0,2-5 1,2-3-1,-1-2 0,-1-2 1,-4 1-1,-4 1 17,10-4 1,-2 1 0,-2-1 0,-2 1 0,-2-1-1,-1 0 1,-1 0 0,-2-1 0,0 0 0,-1-1-1,0-1 1,-1 0 0,1-2-63,5-1 0,0-1 1,-2-1-1,-1 0 1,0-1-1,-1-1 1,-1 0-1,0-1 1,0 1-1,0-1 1,-1-1-1,1 1 1,1 0-1,0 0 1,0 0-1,2 0 1,0 0-46,-5 1 1,0 0-1,2 0 1,0 0 0,1-1-1,0 1 1,0 0-1,-1-1 1,1 0 0,-1 0-1,0 0 1,-1 0-1,-1-1 1,-1 0-23,7 0 0,-1-1 0,-1 0 0,0 1 0,-1-1 1,-1-1-1,0 1 0,0 0 0,0-1 0,-1 0 0,1 0 1,0 0-1,1 0 0,-1-1 0,1 0 0,1 0 1,1 0-1,1 0-103,-5-1 0,0 0 1,0-1-1,1 0 0,0 0 1,1-1-1,0 1 1,0-1-1,1 0 0,0 0 1,1 0-1,0 0 1,1 0-1,1 0 0,0 1-20,-8-2 1,1 1-1,3 0 1,0 0-1,1 0 1,0 0-1,0-1 1,-2 0-1,-1 0 1,-2-1-1,-3 0 158,12 1 0,-3-1 0,-2 0 0,-2-1 0,-1 0 0,-1 0 0,-2 0 0,1-1 0,-1 1 0,1-1 0,1 1 0,1-1 0,2 1 0,1 0 0,3 0 0,3 1 0,4 0 0,2 1 0,-16-3 0,6 2 0,5 0 0,2 0 0,1 0 0,-1-1 0,-4 0 0,-3-2 0,0-1 0,0 1 0,0 0 0,1 0 0,-1 0 0,0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09:31.53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9927 2307 10020,'6'8'-36,"-1"-2"89,-5-6 1358,111-17-1176,-76 12 1,3 0-1457,16-3 1,9-1 0,-4 0 1400,-17 4 0,-2 1 1,0 0-54,6-1 0,1 1 0,4 0-271,-4 0 1,4 0-1,2 0 1,0 1 0,-2-1 192,1 1 1,-3 0 0,2 0 0,8 0-206,-13 1 1,7 0 0,3 0 0,3 0 0,1 0-1,0 1 1,-2-1 0,-4 1 0,-4-1 152,9 1 1,-6 0 0,-2 0 0,1 0 0,5 1-110,-8-1 1,3 0 0,3 1 0,0-1 0,1 1 0,0-1-1,-2 1 1,-3 0 90,6-1 0,-1 1 0,-1 0 0,-2 0 0,-1 0 0,-1 1-42,0-1 0,-3 0 1,-1 1-1,1-1 1,3 1-18,-2-1 0,1 0 0,2 1 0,0-1 1,1 1-1,0 0-427,5 0 1,3 1-1,0 0 1,-1 0 0,-2 1-1,-4-1 113,2 0 0,-5 0 0,1 0 0,4 0 394,1 1 0,6 0 0,4 0 0,-3 0 0,-6 0 0,-12 0 0,4 0 0,-8 0 0,10 1 0,-1-1 0</inkml:trace>
  <inkml:trace contextRef="#ctx0" brushRef="#br0" timeOffset="594">16341 2815 12560,'13'3'126,"-2"-1"36,-11-2 264,74-8-794,-21 2 561,-5 1 0,15 0 1,3-1-1,-8 1-937,-9 1 0,-5 1 1,7-1 887,-1 1 0,8 0 0,5-1 1,0 1-1,-2-1 0,-5 2-545,3-1 0,-5 2 0,0-1 0,4 0 408,-7 1 1,2-1-1,1 0 1,2 0-1,1 1 1,0-1-253,-1 1 1,-1-1 0,2 1 0,0-1-1,3 1 1,1 0 0,2-1 202,-10 2 1,2-1 0,1 0 0,2 1 0,1-1-1,1 0 1,0 1 0,-1-1 0,0 1 0,-1-1-1,-3 1-107,6-1 1,-2 0-1,-1 0 1,0 1-1,-1-1 1,1 0 0,0 1-1,1-1 1,1 1 127,-4 0 1,1 0 0,2 0-1,0 0 1,1 0 0,0 0-1,-2 0 1,-1 1 0,-2-1-1,-3 1 1,-3 0-104,10 0 0,-6 0 0,-2 0 0,-2 1 0,2 0 0,3 0-105,3 1 0,2 0 0,3 1 0,-1 0 1,0 0-1,-2 0 0,-3 0-13,-3 0 0,-3-1 1,-1 1-1,-1 0 0,1 0 1,2 0-42,0 0 1,1 1-1,2-1 1,-1 1 0,0-1-1,-1 1 1,-2 0 278,11 1 0,0 1 1,-2-1-1,-3 0 0,-6 0 1,-1-1-1,-6 0 0,1-1 1,8 2-1,0 0 0,1-1 1</inkml:trace>
  <inkml:trace contextRef="#ctx0" brushRef="#br0" timeOffset="6965">26247 17780 7761,'5'1'3307,"0"0"-1809,-5-1-1353,8-2 99,-1 1 272,24-1-365,20 2-1004,8 0 853,-21 0 0,1 0 35,-4 0 0,-1 0-13,3-1 1,2 1-22,1 0 1,2 0-4,-1-1 1,5 1-73,10-1 0,7 1 1,-5 0-1012,0 0 1,0 0 1075,-14 0 0,4 0 0,-1 0 0,-5 1-73,7 0 1,-4 0-90,0 0 0,-1 1 39,-1-1 1,-3 1-28,-3 0 1,-2 0-141,24 2-1179,-5 1 633,-29-3-4,-4 0-399,-27-2 1248,-17-1 0,13 1 0,-9-1 0</inkml:trace>
  <inkml:trace contextRef="#ctx0" brushRef="#br0" timeOffset="7148">26331 17907 11810,'39'1'275,"0"-1"0,-5-1 1,3-1-201,1 0 1,3 0-1,0-1-1761,17-3 0,1 0 1686,-14 2 0,2 0 0,0-1-853,5 1 0,1 0 1,0 0 698,2 0 0,0 0 0,4 0-210,-12 2 1,2-1-1,2 0 1,1 1 0,1 0 298,4 0 1,3 1 0,1-1 0,-3 1-1,-3 0 1,-2-1 0,-3 0 0,-2 1 0,0-1-1,10 2 1,0-1 0,0 1 0</inkml:trace>
  <inkml:trace contextRef="#ctx0" brushRef="#br0" timeOffset="15515">3387 7451 9138,'-56'-6'419,"0"1"0,0 0 0,4 1 0,2-1 0,8-1 188,-8-7-3599,2-2 3498,1-3 251,4-2 0,-2-2-605,6 2 1,1 0-138,-8-5 1,1 1 118,12 5 1,4 1 52,-6-6 9,7 0 37,7 0 147,8-23-620,23-5 751,-3 21 1,5-1-553,18-12 1,6 4-135,-9 12 1,2 2 134,8-9 1,7-1-20,-1 6 1,6 2-1,-1 0 58,-1 4 0,1 0 0,1 0-491,-5 3 0,0-1 0,2 0 0,-2 2 477,7-1 0,0 2 1,1 0 3,-8 4 1,1 0-1,1 0 1,-2 1-195,2 0 1,-1 0 0,5-1 195,-5 3 1,4-1-1,4-1 1,1 0 0,-2 2-1,-4 1-378,4 0 1,-2 2-1,-1 1 1,2 0 384,-4-1 1,2 0 0,0 0 0,0 1 0,-2 2-25,6 1 0,-1 2 0,-2 1 1,-4 1-85,11 1 0,-2 2 109,-7-1 0,1 1 0,-3 1 1,3 2 0,0 2 0,-3-1 0,2 2 0,2-1 4,1 2 1,0 0 0,1 0 254,-1 1 0,0-1 0,2 1-205,-7 0 1,2 0-1,0 1 1,-5-1-579,10 3 1,-1 1 523,-9-2 0,2 0 0,0 2-25,5 5 0,1 2 0,-4 1 9,-10-3 0,-1 0 0,0 1 16,7 2 0,1 2 0,-4 0 278,-5 2 1,-6 1-209,1 9-67,-6 1 42,-8 0 853,-6 1-808,-6 17-1,-9 4 276,2-28 1,-3-2-305,-10 27-52,-5-18 1218,-4 0-1157,-5 0 68,-8 0-91,5-11 1,-6 1-19,-10 2 1,-3-1-380,16-9 0,0 0 1,-1-1 352,-2-1 1,-2 0 0,0-1 7,-6 1 0,-1-1 1,1-1-28,-7 2 1,-4 1 2,14-6 0,-6 2 0,-3 0 0,0 0 0,4-3-176,1 0 1,1-2 0,1-1-1,-2 1 200,-8 2 0,-3 1 1,1-1-1,2-2 16,-5 0 0,2-2 0,3-1-124,11-2 0,2-1 0,0 0 126,-2 0 0,-1-1 0,0 1-8,0-1 1,-1 0-1,-1-1-21,1 1 0,-1-1 0,-4 0 0,1 0 0,-4-1 0,-1 1 0,3-1 0,-1 0 0,2 0 0,-5 0 8,8-1 1,-4 1-1,-2-1 1,2 0-1,6-1-8,0 0 0,4-1 0,0 0 0,-10-1 0,-1 0 0,6-1-88,5-2 0,4-2-41,6 0 0,1-1-344,-22-11-101,25 6 0,3-3-1751,-14-22 1421,6-1-891,20 1 2123,11 13 0,3 11 0,0 6 0</inkml:trace>
  <inkml:trace contextRef="#ctx0" brushRef="#br0" timeOffset="16689">3048 6943 6078,'-10'-1'611,"2"1"-418,8 0 1610,0 0-655,16-3-781,-12 2 58,13-1 60,-17 2 1038,3-1-1260,-2 0 70,1 1 407,-1 0-398,1 0-29,0-1 292,1 0-291,2 0-244,0-1-34,3 0-33,-1 0 0,4 0-3,2 0-9,2-1 1,11-1 13,18-4 29,-7 2 16,20-3-50,-29 4 28,2-1 0,2 1-64,14-4-231,9-1 267,-12 2 39,3-1-39,-10 2-5,12-3 2,-16 3 0,-1 0-42,10-2-131,-10 3 0,0-1 176,1 2-2,1-1-43,1 1 45,5-1 45,1 1-45,-7 0 0,3 0-24,2 0 0,0 0-407,2 0 1,-2 0 432,-1 0 1,-2 1 3,-2 0 0,-2 0-6,15 0 0,9-2-315,-4 2 323,-21 1-168,11-1 168,-22 0 292,-1 1-291,2 0-4,3-1 866,2 1-963,17-3 75,-12 3 0,1-1 331,19-2-317,6 0-33,-30 4 36,-2-1 0,0 2 47,22-4 23,-15 2-64,19-2 2,-19 2-8,0-1 0,3 0-2,-1-1 2,1 0 228,20-1-220,-14 1-5,5 0 56,-21 2 39,-16 3 25,-3-1 0,-4 1-591,-1 0-1060,-6 0-195,-5 0 1723,-30 3 0,24-2 0,-15 3 0</inkml:trace>
  <inkml:trace contextRef="#ctx0" brushRef="#br0" timeOffset="17818">3069 6985 3545,'-6'-9'1775,"1"3"659,5 6-1586,0 0 431,4-1-1097,-3 0 443,3 1-625,-4 2 1799,0 0-2115,0 2-255,0-3 279,0 0-144,0-9 63,0-1 183,0-9 83,-1-20 71,1 4 176,0-5 442,0 15-383,0 17-182,0 1-224,0 6 543,-1 8-126,0 1-140,-2 18-70,0-9 70,0 7 33,-1-8 116,1-8-29,-1 0 9,1-7-199,-1-2-126,0 0-92,-2 0-1009,-3-11 188,3-6 493,-2-6 110,7-3 217,2 6 219,3 0 193,2 3-47,5 2-146,-6 8-8,3 5-485,-5 8 493,-1 9 0,-1-7 0,0 4 0</inkml:trace>
  <inkml:trace contextRef="#ctx0" brushRef="#br0" timeOffset="18617">5440 6477 6756,'7'6'0,"-2"-1"1243,-5-5-106,0 0-883,27-7 57,-20 5 1064,20-4-905,-26 5-164,-1 1-306,0 4 126,0 9 36,0 18-226,0-6 64,0 6 0,0-18-26,0-2 21,0-4 86,0-2-255,0-2-288,0-2 62,0-8 92,0-1 207,0-7-8,2-11 162,1 7 68,1-3 41,-1 14-44,-2 4-9,0 3-90,-1 0 189,-1 7 66,0-1-84,-3 12-190,1-5-8,-1 4-247,3-4-890,1-2 353,0-3-732,0-4 1524,0-2 0,0-1 0</inkml:trace>
  <inkml:trace contextRef="#ctx0" brushRef="#br0" timeOffset="19550">4085 6541 6784,'8'2'627,"-1"0"148,-7-2 82,0 0 728,1 66-1148,0-33-41,0 18 0,-1 2-1975,-2-9 1652,-2 14-118,-1-19 0,-2-2-19,0 8-498,1-5 1,1-4 96,2-10-53,0 0-28,2-15-156,1-4 702,2-9 0,1-3 0</inkml:trace>
  <inkml:trace contextRef="#ctx0" brushRef="#br0" timeOffset="19783">4276 6625 6966,'3'9'2920,"0"-2"-2612,-3-7 84,0 0-389,3 54 0,0-15-162,0 8 1,1 1-608,0-5 248,1 1-241,-3-27-130,0-4-469,-2-5 1358,1-2 0,-1-3 0,0-3 0</inkml:trace>
  <inkml:trace contextRef="#ctx0" brushRef="#br0" timeOffset="20000">4466 6583 7470,'6'3'3091,"-2"0"-2330,-4-3-724,-6 56-233,7-5 23,-3-14 1,2 2-1012,8 15 145,-1-34-221,1 2 197,-4-11 0,-2-5 0,0-3 1</inkml:trace>
  <inkml:trace contextRef="#ctx0" brushRef="#br0" timeOffset="20200">4657 6519 7002,'8'9'2302,"-1"-2"-2039,-6 44-73,-1-23-85,1 21 0,0 2-105,0-11-2229,0-9 0,1-1 2193,2-3 1022,-1-3-1370,1-4-109,0-4 509,-1-4-1889,2-4 1873,-2-4 0,-1-2 0,-1-2 0</inkml:trace>
  <inkml:trace contextRef="#ctx0" brushRef="#br0" timeOffset="20398">4890 6519 6985,'10'-4'3685,"-1"0"-3467,-9 4-19,1 58-151,-1-17-102,4 8 1,1 1-657,-1-7 299,6 1 17,-5-28-289,0-3-294,-2-5 151,1-3 0,-3-3 1,0-2-1</inkml:trace>
  <inkml:trace contextRef="#ctx0" brushRef="#br0" timeOffset="20600">5101 6456 6893,'2'8'2327,"-1"-2"-1927,-1-6-190,3 51-114,-2-21 1,0 1-122,2 15 0,0 0-477,-1-11 1,-1-3 128,3 9-842,1-15 157,0-11 93,0-2 965,-1-10 0,-2-2 0,0-1 0</inkml:trace>
  <inkml:trace contextRef="#ctx0" brushRef="#br0" timeOffset="20767">5207 6456 6392,'9'1'3474,"-2"0"-3219,-7-1-70,16 71-185,-11-39-6,3 11 1,1 2-40,-5-4-437,1-4-229,0-3-420,0-10 1131,-1-15 0,-2-4 0,1-2 0</inkml:trace>
  <inkml:trace contextRef="#ctx0" brushRef="#br0" timeOffset="20917">5334 6477 6792,'4'1'1803,"-1"-1"-1321,-3 0-488,2 61-184,0-36-707,0 11 1,1 0 896,0-11 0,-1-14 0,1 2 0</inkml:trace>
  <inkml:trace contextRef="#ctx0" brushRef="#br0" timeOffset="21804">4805 6646 6719,'9'13'454,"-2"-3"-345,-7-10-109,-5 89 0,4-67 0,-1 23 0,0 0 0</inkml:trace>
  <inkml:trace contextRef="#ctx0" brushRef="#br0" timeOffset="22018">4614 6773 6756,'-7'15'64,"0"-3"-64,-22 35 0,21-35 0,-21 35 0</inkml:trace>
  <inkml:trace contextRef="#ctx0" brushRef="#br0" timeOffset="22200">4382 6710 6957,'1'9'2145,"0"-1"-1543,-1-8-207,0 0-395,-7 47-93,5-27-189,-6 36-245,7-40 527,0 4 0,0-11 0,0 2 0</inkml:trace>
  <inkml:trace contextRef="#ctx0" brushRef="#br0" timeOffset="22318">4297 6858 7962,'5'20'-140,"-4"14"0,-1 0-1595,0-13 1735,1 13 0,0-4 0,1-19 0,2-2 0</inkml:trace>
  <inkml:trace contextRef="#ctx0" brushRef="#br0" timeOffset="23652">4974 7239 4205,'5'7'3035,"-1"-1"-1242,-4-6-79,0 0-1272,0 74-303,0-25 0,0 4-340,1-13 1,0 1 0,0 2 165,1 6 1,1 1 0,0-6 336,0-10 1,1-2-324,1 7 0,0 2-554,1 0 1,-1-3-2188,1 0 1944,4 14 144,-7-48 153,0-3-235,1-8 442,1-6 314,2-31 0,-3 24 0,1-15 0</inkml:trace>
  <inkml:trace contextRef="#ctx0" brushRef="#br0" timeOffset="23804">5059 7514 7652,'0'-19'2662,"0"4"-1998,-20-34 109,12 32-176,-4-12 1,-2 4-256,6 19-151,-3 3-104,-14 15 14,5 0-28,-27 23-73,19-9 1,5-5 0,-3 1-1487,0-1 1,1-2 1485,-17 9 0,5-2 0,27-23 0</inkml:trace>
  <inkml:trace contextRef="#ctx0" brushRef="#br0" timeOffset="23968">4826 7239 10032,'8'0'2833,"-2"0"-5487,22 9 1,5 4 2655,2 0-129,5 0 1,10 3 0,-4-1-896,-4-2 0,-2-1 232,10 3 1,-1-1-990,-15-5 0,-5-2 1779,4 0 0,-18-3 0,-3-3 0</inkml:trace>
  <inkml:trace contextRef="#ctx0" brushRef="#br0" timeOffset="44217">24321 10626 11339,'4'2'717,"0"0"-608,-22-49 894,8-5-867,0 5 0,1-9 62,8 11 0,3-6 0,1-1 0,0 6-1408,0-11 1,2 1 1298,-1 11 0,1-4 0,0 1 0,0 6 241,1 3 0,1 4-318,-2-1 1,4-5-14,2-1 0,5-10 0,2-4 0,0 3 0,-3 7-675,4-10 1,2 0 685,-2 9 1,4-10 0,1 0-1,-1 4 1,-2 14-11,0 10 0,3 4-631,16-5 0,12-5 0,2 1 0,-8 5 580,-3 5 1,2 1 38,-1 0 1,7-4 0,0 2 0,-8 7-368,-7 8 0,-3 4 348,2 0 0,2 0-391,14 2 0,4 2 371,2 5 1,1 3-260,-1-1 1,-1 2 271,-3 4 1,-4 3 18,-16-2 1,-2 1 651,8 6 0,1 3-583,3 8 1,-1 0 477,-6-5 1,-2 1-479,-1 2 0,-3 1-812,4 11 843,-12-11-48,5 7 1692,-14-14-1733,-3-4-224,-2 3-270,-4-11 712,-2 1-1552,-2-11-1547,-3-2 2889,-3-10 0,2 7 0,-1-6 0</inkml:trace>
  <inkml:trace contextRef="#ctx0" brushRef="#br0" timeOffset="44942">27665 10308 9486,'6'6'3985,"-1"-2"-3330,-5-4 899,0 0-1199,-41-58-179,33 21 1,5-8-219,-2-3 0,0-10 0,1-2 0,4 5-1104,4 5 1,2 3 0,3-2 1131,1-1 1,1-3 0,2 1 0,-1 6-32,6-5 0,0 4-871,1-1 0,4-1 921,-1 9 1,4-3 0,1 0 0,-2 5-6,-2 3 0,-2 4 0,4-3-420,9-7 0,4-4 1,2 2-1,-5 6 446,4 4 1,2 3-105,4-1 1,6-1 0,5 1 30,-11 11 1,3 1-1,3 0 1,0 2-1,-1 0-52,6-1 0,-1 2 0,1 0 1,1 1 78,-5 1 1,1-1 0,1 1 0,-2 2 0,-4 3-2,5 2 1,-4 5 0,-1 3 431,-3 4 1,-1 4 0,-2 0-435,5 2 1,0 3 11,0 5 0,4 5 0,-7-1 9,-7-1 1,-2 4-31,6 12 0,1 7 1,-5-4-70,-9-6 1,-3 1 117,4 9 1,1 5 0,-4-5-15,-10-11 0,-1 0 14,1 5 1,0 3 0,-2-4 1954,3 14-2013,-6-14 1,-2-4-332,-7-16-166,-3-5-372,-3-10-3876,-10-3 4786,-5-6 0,4 5 0,3-4 0</inkml:trace>
  <inkml:trace contextRef="#ctx0" brushRef="#br0" timeOffset="46977">28723 9419 6574,'-3'-3'2682,"0"1"-397,3 2-1913,-46-2 127,26 1-74,-37-3-125,37 0 59,0 1 173,-25-7-485,12 3 1,-2 1-523,2 0 0,0-1 443,-5 1 0,1 1 32,-5 1 87,2 1-177,-11 1 17,16 1 110,-6 0 196,14 0-227,9 0 30,-3 0-36,12-1 95,0 0-86,5 1 724,1 0-109,2 1-501,0 6 138,-3 15-183,-3 19-41,-1 4-350,0 9 313,5-22 0,1 1 115,-1 19-1216,1-17 1,0 0 1156,-1 16 31,0 0-1323,-1-3 1,1 1 1243,1-18 1,-1 0-9,0 16 0,-1 1-226,1-11 0,0-2 223,-2 21 60,2-10 1,0 0-58,-1 6 0,2-10 0,0-2 861,0 3-857,0-10 0,1-2 5,-1 1-9,0 4 8,0-15 2848,-4 13-2904,2-16 610,-4 12-713,5-23-28,0 1 73,2-5 601,1-1-495,2 0 919,-1 0-1067,1 0-14,1-2 22,4-4 95,2-1-64,3-4 100,0 1-97,2 1-73,11-4 61,6-1-33,14 0-787,-6 3 935,1 5-6,-10 2 7,2 0-57,15 0-50,1 1 19,5 1 12,-17 0 41,-8 2 62,-16 1-5,0 0-14,-4 2 47,8 4-3,-6-3 835,7 3-879,-2-3 36,-3-3-51,7 1 26,5-3 28,-4 0-45,3 0-45,-10 0 45,-4 0-120,7-2 120,-9 2 36,5-2 99,-10 2-298,-2 0-52,2 0 271,0 0-56,4 0-177,-2 0-69,0 0 246,-1 0 36,-2 0-498,1 0-471,-4-4-237,-1-1-1675,-5-11 1414,3 5 1431,-2-11 0,5 14 0,0-2 0</inkml:trace>
  <inkml:trace contextRef="#ctx0" brushRef="#br0" timeOffset="47788">28257 9419 6728,'-1'-10'1937,"0"2"286,1 8 511,0 0-2364,-52 4 150,40-2-385,-40 3-270,55-5-52,1 0 187,3 0 268,17 3-170,1-1-16,16 1-77,-1-1-72,6-1 0,1-1-311,-16 0 0,0 0 306,18 1 1,0-2-82,-16 1 1,-2 0-2,13 0-62,11 0 135,-31 0 218,-5 0-47,-12 0-29,-6 0-5141,-1 0 5080,-8 1 0,6-1 0,-5 1 0</inkml:trace>
  <inkml:trace contextRef="#ctx0" brushRef="#br0" timeOffset="52393">25760 2392 10628,'-8'-7'651,"-23"11"1,-16 7-1,5 1 117,-12 6-1420,9-4 0,-7 2 0,7-2 1111,-6 7-137,8-2-110,8-4-212,8-2-209,6 10 2,10-7 98,11 12-115,14-7-146,10-3 0,4-1-100,23 10 143,-12-10 1,4 0-173,10-2 1,3-3 116,1 1 1,0-2 354,-2 1 1,-1-1 2,-9-1 0,-6-1 551,-3 2-435,-14 0 506,-12-1-44,-7 0-2408,-44 14 1944,10-8-68,-1-2 1,-3-1 794,-13 1-859,0-1-1501,-10-1 403,22-6-957,-1-2 1555,28-11 1,5 5 0,4-5-1</inkml:trace>
  <inkml:trace contextRef="#ctx0" brushRef="#br0" timeOffset="52642">26183 2667 11745,'-9'-4'941,"-23"12"1,-3 6-942,12-2-132,-14 5 0,7 3-952,34 3-260,22-3 689,12-3-1643,12-11 1778,-10-9 270,0-5 636,-3-5 143,6-13 628,-13 1-818,-6 0-169,-16 1-396,-13 12-1068,-9-8 762,-6 0 0,5 7 1,3 1-1</inkml:trace>
  <inkml:trace contextRef="#ctx0" brushRef="#br0" timeOffset="52901">26797 2519 11768,'12'1'1658,"-3"0"-1048,-9-1-310,0 0-300,-51 56-4313,31-31 4268,-11 9 0,3 1-109,18-13 753,5-1-1557,19 9 415,3-13-146,19 5-428,17-18 733,-10-6-1170,16-4 1381,-18-5 477,-6-3 0,1-2-1527,7-5 1223,-5-1 0,-3 2 0,-16 7 0,3-4 0</inkml:trace>
  <inkml:trace contextRef="#ctx0" brushRef="#br0" timeOffset="53163">27369 2540 6210,'8'3'0,"-2"-1"327,-6-2 1972,0 0-1750,11 2-31,-8-1 602,8 5-619,-13-1-56,0 5 350,-8 13-1492,6-5 697,-4 13-81,7-11 8,1 1-134,0 1-182,0-2-1322,7 9-185,-1-13 555,3 3 1523,-5-15 1,-3-4 0,-1 0 0</inkml:trace>
  <inkml:trace contextRef="#ctx0" brushRef="#br0" timeOffset="53329">27347 2286 12680,'-1'-6'-252,"-1"1"-1032,2 5 1,0 0 0</inkml:trace>
  <inkml:trace contextRef="#ctx0" brushRef="#br0" timeOffset="53817">27834 2561 13768,'-41'21'322,"0"-1"1,0 1 0,-16 7-1,12-1-448,21-3-25,7-1-81,8-2-74,4-1-169,3-2-1035,25 2 930,-7-11 126,21 0 163,-10-16 168,0-4 123,1-7 193,-4 1 205,-3 0 1469,-3 4-1443,-9 6-217,-1 2-31,-7 8-5,1 4-98,0 6-25,3 5-144,11 24-83,-3-18-3456,12 14 3338,-5-27-1,5-4-18,2-5-182,22-13 449,-11-10 0,1-5 77,-6 6 0,0-3-301,9-11 1,-2-3 298,-5-2 1,-3 1-740,-7 7 1,0-1 742,8-10 1,-3-1 56,-10 14 0,-2 0 1227,4-11 1,-1 1-962,1-2-84,1-9-110,-20 44-145,-3 4 263,-9 14 653,-3 6-622,-10 22 0,-2 6 265,10-17 1,0 0-574,-9 20 0,3 3-49,12-13 0,3-2 12,0 17 2,6-21 0,2-1-54,8 4-261,7-12 0,4-3-277,6 2-583,2-7 0,0-4-364,2-10-498,7-5 2072,-15-6 0,-13 4 0,-2-3 0</inkml:trace>
  <inkml:trace contextRef="#ctx0" brushRef="#br0" timeOffset="54073">25442 3260 9254,'-4'-8'1095,"0"1"-1932,32 9 1,14 6 1005,-11-6 1,1 0-106,11 2 1,7 0-1,-2-1-195,-3-2 1,0 0 0,1-1 191,8 0 1,1 1 0,3-1 61,-12 0 0,0-1 1,4 1-1,5 0-80,-5-1 1,6 1 0,3-1 0,4 1 0,0-1-1,-1 0 1,-2 1 0,-4 0-167,0-1 1,-4 1 0,-2-1 0,0 1 0,3 0 0,4-1 114,-5 1 0,5-1 0,2 1 1,1-1-1,2 1 0,-2-1 1,-2 1-1,-2 0 0,-5 0-131,11 0 0,-4 0 0,-3 1 1,-1 0-1,1-1-93,0 1 1,0-1 0,0 1 0,0-1-1,-1 1-223,-3 0 0,0 0 0,0 0 1,-1 0-1,-1-1-488,5 1 1,-1 0 0,-2 0 0,0-1 943,-1 1 0,0-1 0,-2 0 1,-6 1-1,4-1 0,-5 0 1,-5 0-1,0 0 0</inkml:trace>
  <inkml:trace contextRef="#ctx0" brushRef="#br0" timeOffset="61749">24871 2286 11535,'10'3'826,"-2"-1"-826,-8-2 1121,0 0-1057,18 33-72,-11-15 8,16 27-6,-15-25-83,0 1-452,-1-2-330,-1 0 871,5 10 0,-7-16 0,3 5 0</inkml:trace>
  <inkml:trace contextRef="#ctx0" brushRef="#br0" timeOffset="61918">25083 2265 12515,'8'15'37,"-2"-3"-292,-6-12-2710,0 0 2965,12 50 0,-9-37 0,9 38 0</inkml:trace>
  <inkml:trace contextRef="#ctx0" brushRef="#br0" timeOffset="62466">28723 2159 9413,'6'1'2245,"-2"0"-522,-4-1-1608,3 44-177,-17 2-273,12-13 0,-2-1-832,-17 16 1167,5-14 0,9-19 0,-1 5 0</inkml:trace>
  <inkml:trace contextRef="#ctx0" brushRef="#br0" timeOffset="62618">28998 2265 11846,'1'11'1016,"-1"-2"-778,0-9-700,0 0-1836,-47 48 159,31-31 2193,-12 12 0,4-3 0,18-19 1,2-1-1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11:11.05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21908 3175 12367,'11'14'733,"-2"-3"-228,-9-11 609,0 0-596,-17 14-268,6-4-4,-17 14 12,-14 7-894,0-1 640,9-7 0,-1 1 14,3-3 0,-4 1 30,-9 5 1,-10 4-1,-2 1 1,6-3-536,10-6 0,3-2 0,-4 2 538,-6 3 0,-8 4 0,-1 0 0,2-1 0,9-6 14,-5 3 1,4-3-25,7-4 0,-2 1 1,4-2-3,3-1 0,2-1-21,-11 5 0,3 0-285,-3 1 197,-9 6 514,43-24-568,5-2 1301,5-1-1107,23 1-17,-1-1-47,26 3 20,-11-1 1,3 0-304,-4-1 1,1 0 258,16 1 0,3-1 15,-10 0 0,4 0-17,-1 0 1,7 0-1,2 1 1,-5 0-1034,-5-1 0,-3 0 0,4 1 1006,5-1 1,5 1 0,0 0 0,-4 0-61,0 1 1,-2-1 0,-2 1-671,-2-1 0,-1 1 0,0 0 756,-2-1 1,-1 1-1,-1-1 21,15 3 0,-8-1 807,0 1-165,-14-1-396,-20-3 2498,-23-2-2777,-24-12 44,-12-11 34,-9-6 1427,24 11 1,2-1-1475,-12-14 4,0-3-9,3-3 0,0-4-732,11 16 1,1 0 711,-11-16 1,-1-2 6,2 1 1,4 2-73,9 16 1,1-1 14,-12-17 0,1-2-381,13 18 1,2 3-67,-11-18-330,3 4-955,8 25 51,0 3-1787,0 2 3545,-8 5 0,13 2 0,-4 2 0</inkml:trace>
  <inkml:trace contextRef="#ctx0" brushRef="#br0" timeOffset="833">20807 2434 1290,'5'7'3900,"0"-2"-1468,-5-5-1623,0 0 440,9 50-997,-10-15 0,-1 2-103,5 5 1,-1 0-177,-5 2 1,-3-5 674,-1 2-1785,1-10 0,0 1-199,0 5-837,-2 13 2595,6-33 1,2-9-1,0-3 1</inkml:trace>
  <inkml:trace contextRef="#ctx0" brushRef="#br0" timeOffset="1116">21082 2794 9964,'4'10'1367,"0"-1"-614,-4-9-801,-13 46-33,10-29-64,-5 42 100,17-46-81,6 1-611,38-18 737,-24-5 48,24-10 98,-36-1 64,-5 0 8,-4 0 471,-5-5-317,-18 0-481,2 5-126,-14 5 33,7 13-305,-10 1 34,9 3-336,-4 2-39,7 6 0,11-5 0,-2 3 0</inkml:trace>
  <inkml:trace contextRef="#ctx0" brushRef="#br0" timeOffset="1554">21400 2815 10345,'3'11'1210,"0"-3"-958,-3-8-331,0 0-103,1 54-98,6-37-56,3 40-184,16-53 203,-6-5 51,9-7 84,-9-7 258,12-31 44,-12 16 135,7-20 235,-15 21-288,-4 11 106,0 1-135,-5 13-27,-2 3 72,0 4 244,0 12-445,0 0-17,1 9-53,5 3 47,5 0 54,2-1-48,4-7-65,6-9-24,-4-5 24,17-7 158,-7-14 349,7-23-506,-16 7 209,-5-10-27,-14 20 61,-1-5-218,-5-1-115,1 7-269,-3 3-1195,-1 14 251,1 2-674,-1 0 2041,0 4 0,4-2 0,0 1 0</inkml:trace>
  <inkml:trace contextRef="#ctx0" brushRef="#br0" timeOffset="2404">20595 3154 10015,'22'5'893,"-5"0"-3469,31-5 1,8-2 2607,-26 0 1,2-1-17,16 1 1,7 0 0,-4-1 54,-4-2 1,-3-1-109,5 1 1,0 0-411,0-1 1,0 1 424,-1 1 0,-1 1-6,-4 0 0,-2 0-27,-5 2 0,-1 0-121,-2 0 0,-3 1-90,5 3 2183,-8-2-2118,-42 2 66,-8-2-10,-24 0 1178,-3-1-1082,12 0 1,-7 0-1,3 0 323,-1 0 0,-1 0-250,-1 0 0,-4 0 1,2 0 185,-12 0 0,3 0-2,13 1 1,0 0 1,-11-1 0,0 2 487,9 0 0,3 1-169,8-1 1,0 0-179,-24 2-350,30-1-269,23-1 224,11 2 45,8 3 224,13 2-90,15 4-265,-3-6 1,9-1-1,-4 0 104,3-1 1,1 0-148,3-1 1,5 0-1,-1 0-1042,-7-3 0,-1-2 1,-3 1 483,8 0 0,0-1 732,-1 0 0,3 0 0,-9 0 0,7-1 0,4-1 0</inkml:trace>
  <inkml:trace contextRef="#ctx0" brushRef="#br0" timeOffset="3122">21759 3281 10550,'3'2'1383,"-1"0"821,-2-2-1927,-67 54-2351,29-22 2274,1-3 0,-7 7 0,3-4-1289,10-8 1,1-1 1278,-12 8 1,-1 0-46,11-9 1,-1 0-347,-7 3 1,-4 3-1,3-3 244,0 0 1,1 0-186,-1-1 0,-2 3 1,5-4 149,7-4 0,2-2-8,2 0 0,0-1-5,-23 14-1,5-3 474,-6 3-508,14-8-74,3-3 1822,20-11-1831,11-6 2684,3-2-2561,7 0 145,14 1-100,7 0-8,14 2-37,3 0-550,-2 0 1,4 0 547,-9 0 1,3-1-25,9 2 1,7-1 0,1 2-784,-6-1 1,2 1 0,0 1 0,-1-1 716,6 1 1,-1 0-1,1 0 27,-6 0 1,2 1 0,-2-1 0,-6 1-734,6 2 0,-5-1 767,0 2 1,-2-1-109,-4 0 0,0 1 53,6 2 1,-1 1 23,-12-3 1,-2 1 261,0-1 0,-4 0 257,-3-1 1314,-21-6-1667,-11-8 2393,-13-13-2287,-13-16-170,-7-8 1,-2-3 48,13 16 1,0-1-90,2 1 0,-3-2 0,1 2-30,-6-5 1,-1-1 9,1 2 1,-2-3 0,2 1 1,4 6 0,2 1 0,-2-1-3,-4-5 1,-1-1 0,4 3-153,5 6 0,2 2 128,2 2 0,-1-1-518,-11-7 1,-1 1-1516,5 6 0,1 2 700,0-1 1,2 2 1377,-12 0 0,31 18 0,1 0 0</inkml:trace>
  <inkml:trace contextRef="#ctx0" brushRef="#br0" timeOffset="6468">24469 3323 11104,'4'3'935,"0"0"1269,-4-3-1862,-55-20-110,25 16 1,-3 2-449,-8-9 1,-3 2 339,-3 11 1,3 5-116,-3 4-12,7 6 0,-3 5 0,-3 14 0,2 4-467,7-9 1,0 2 470,9-3 0,0 1 0,4-1-963,6-3 0,3 0 983,0 1 0,3 0-18,-8 27 27,6-1-27,8 0-1040,13-9 1,5 0 1062,-2-16 1,3-1 22,10 15 0,4-3-175,-2-19 1,1-4 128,4 2 0,2-3 27,3 0 1,2-2-63,1-1 0,2-1 50,-1-2 0,5-3-30,6-3 0,6-2 0,-4-2-11,-3-2 1,0-2 140,1 0 1,3-1 0,-6-3-119,-11-5 0,-4-1 30,0-1 1,-1-2-26,-2 0 1,-1-2 47,-2 0 1,-2-2 1141,-1 2 1,-2-5-1032,-2-12 1,-1-7-1,-3 4-129,-1 5 0,-4-1-128,-3-12 0,-1-7 0,-7 7 91,-6 15 1,-5 3-2,-5-11 1,-3 1 462,3 13 1,-4 1-508,-23-15 1,-3 2-368,17 15 0,-1 1 303,-18-10 1,-1 3-120,-7 10-673,15 11 1,-1 1 594,10 3 0,0 1 333,-8-1 1,-4 3-26,-13 12 0,5 1 0,7-6 0,7 6 0,-1-1 0</inkml:trace>
  <inkml:trace contextRef="#ctx0" brushRef="#br0" timeOffset="22189">11768 10795 10306,'-43'-37'142,"11"10"0,-6-2 0,5 3-142,-11-6-1489,4 2 1,-9-6 0,5 4 1664,10 6 1,1 2-113,-10-8 1,-1-4-39,13 6 0,1-2 0,2 2 81,2-1 1,1 0 292,1 1 0,0-4 0,3-1-92,1-21 0,7-3-381,4 6 0,2-1-99,0 11 1,0-1 0,4 0 188,4 0 1,3-1 0,1 3 521,-1 3 1,3 2-518,3-12 1,3 0 259,2 5 1,4 1-234,-1 9 0,4-2 0,-1 2-49,4-10 0,3 1 77,6-3 0,2 2-59,2 6 0,0 4-18,-8 7 0,4-1 9,1 0 0,7-4 0,2-1 0,-2 4-9,3-1 0,0 2 0,0-1-291,-5 4 0,2-2 0,0 1 0,0 1 293,2 1 0,0 1 0,-1 2 1,-3 1-793,12-4 1,-1 2 790,-9 3 0,3 0 0,1 0 11,-2 2 0,2 1 0,1 0 0,-5 2-31,-1 0 0,-4 2 0,3-1 28,5-1 0,4-2 0,-1 1 0,-4 2-446,10-1 0,-3 1 437,4 0 0,1 0 59,2 1 0,1 0-162,-19 4 1,1 1 0,0 0 103,-1 0 0,1 1 0,6-1 22,0 1 1,8 1 0,4-1 0,1 0 0,-2 1 0,-6 0-9,-2 1 1,-4 0-1,0-1 1,5 1-16,2 0 1,4-1 0,2 1 0,2-1 0,-1 1 0,-2 1 40,-5 0 1,1 1-1,-2 0 1,0 1 0,-2 0-1,-3 0-32,5-1 0,-4 1 1,0 0-1,4 0 5,-4 0 1,3-1 0,1 1 0,2 0 0,0 0 0,-2 1-1,0 0 1,1 1-1,-1-1 1,0 1 0,-2 1-1,-3-1-35,4 0 0,-5 0 0,1 1 0,4-1-60,6 1 0,5 0 0,2 1 0,-3-1 1,-7 1 91,1 1 0,-6 0 0,-1 0-11,2 0 0,0 1 0,0-1 20,-1 1 0,0 0 1,0 0-24,-2 0 0,0 0 1,5 2 2,-2-1 0,4 2 0,3 1 0,-1 0 0,-2-1-45,5 2 0,-1 0 0,-1 0 0,2 1 45,-4-1 0,3 0 0,-1 1 0,-1-1 0,-3 1-8,-2 0 0,-1 0 1,-4-1-1,-2 1-5,0 1 1,-3 0 0,-1 0 46,0 0 1,0 1-1,-1 0-75,15 6 1,3 4 76,-8 2 0,7 6 0,-2 0 1,-5-2-50,-10-5 1,-4-2 0,2 2 3,8 6 1,4 3 0,-2 1 0,-8-3 6,-8 0 1,-4 0 13,-3 0 0,1 3 0,-1-2 622,2 5 1,-1 4-627,-4-3 1,3 6-1,-2 2 1,-2-2-8,-4 0 0,-2-1 0,-1 1 1,4 9 0,1 1 0,-4-2-1,-6-10 0,-3-2 0,-1 0-162,-1 2 0,-2 0 0,-1-2 192,-2 7 0,-1 1 472,1-10 1,-1 3-1,-3 0-469,-7 9 1,-4 1 0,0-5-13,0 0 1,-2 0-527,-1 0 1,-2 3 0,0-6 507,0-8 0,0-4 31,-2 2 0,0-1-213,-2-1 1,0 0 217,-2 0 1,-1 0 665,0-1 0,-2 0-671,1 0 0,-4 1-12,2-5 1,-5 4 0,-1-1 0,3-2-436,2-2 0,2-1 0,-3 0 420,-3 3 1,-3 2-1,-1 0 1,1-2 30,-7 3 0,0-2 0,2-2-7,10-4 1,0-2 0,-4 2-22,-4 1 0,-6 3 1,-3 1-1,0-1 0,4-3 15,1-1 1,2-2 0,0-1 0,-1 0-11,2 0 0,-1 1 0,0 0 1,0-1-1,2-2 156,-15 5 0,3-3 0,2-2-146,13-4 0,1-2 0,1 0-371,-2 0 1,0-1 0,0 0 424,-1 0 0,0-1 0,0 0 13,0 0 1,0-1-1,-5 0-24,-1-1 1,-6 0 0,-2-1 0,0 1 0,5-2-32,-8 2 0,4-2 1,-4 1-19,6-2 1,-4 1 0,-1 0 0,1-1 0,6-2 23,-1 0 1,5-1 0,-4-1-87,-2 0 1,-4-1 0,0 0 0,2-1 52,-3 0 0,2-1 1,-3 0 125,4 0 0,-2 0 1,-1-2-1,0 0-126,-1-2 0,0-2 1,-1 0-1,-1-1-7,9 1 1,0-1-1,-1 1 1,0-2 0,-1 1 2,1 0 0,-1 0 0,1 0 1,-1 0-1,2-1 42,1 1 0,0-1 0,1-1 1,0 1-1,-1 0-29,0 0 0,-1-1 0,-1 0 0,2 1 1,2 0-21,-2 0 0,2 1 0,0-1 0,-2 0-5,2 1 1,-2-1-1,-1 0 1,-2 0-1,-1 0 15,-2 0 0,-2 1 1,-2-1-1,0 1 1,3 0-1,4 0 3,-4 0 0,5 0 1,0 0-1,-4 0-3,3 0 0,-4 0 1,-2 0-1,1-1 0,3 1 1,7 0-78,-7-1 0,6 0 0,2-1 73,2 0 1,1 0 0,1-1-7,4 1 0,2-2 0,0-1-171,-11-6 0,3-3-1,6 2 0,2-6-77,6-6 1,1-6 0,3 0-501,7 5 1,3-1 0,0-2-1363,-5-13 1,1-4 0,3 3 2110,3-8 0,4 6 0,5 18 0,0 5 0,-2-6 0</inkml:trace>
  <inkml:trace contextRef="#ctx0" brushRef="#br0" timeOffset="25314">21844 3281 6691,'13'9'4113,"-2"-2"-3413,-11-7-198,0 0 147,3-10-481,-2 8-168,2-7-39,-3 9 126,0 0 1173,-18 13-952,-17 9-210,-12 9-503,17-13 0,-1 1 405,4-2 0,-1-1-857,-2 3 0,-1-1 875,-1 1 1,-4 2-7,-8 5 0,-5 2 0,-1 1-854,6-3 0,0-1 0,-1 1 840,5-3 0,-2 1 0,1 0 0,2-1-11,-3 1 1,1 0 0,3-2-835,-3 2 1,2 0 819,1-2 1,1 1 156,4-3 0,-1 2-135,-10 7 1,0 1-19,15-9 1,1-2 21,-4 5 0,3-3-50,7-4 883,14-10-840,5-3 2267,0-1-2376,2-1 3391,1 0-3193,3 0 62,9 5-98,5-1 92,14 5 0,8 0-47,2-1 0,3-2-1162,9 4 0,2-1 1072,0-3 0,1 0-6,-11-2 1,2 1 0,-1-2 5,9 3 0,1-1 0,-8-1 1,3 1 0,0 0-1,1 0 0,-1 0 0,-2 0-984,8 0 0,-1 1 982,-9-1 0,2-1 1,-4 0-67,0 0 1,-4-1 9,-1 0 1,-2-1 8,-4-1 0,-2 0-725,26 0 774,-10-2 305,5-2 196,-25-2-263,1 1 1363,-24-2-1520,-5-1 2138,-1-3-2205,-3-7-2188,-7-18 2252,0 6-334,-6-15 256,0 11-33,-4-4-172,-5-3 45,3 9 1,-4-3-515,-1 3 1,-2-2 0,0 2-632,-7-8 1,-1-1 392,1 3 0,-4-1 0,6 4-547,11 11 0,1 0 1459,-10-10 0,4 2 0,11 11 0,2-2 0</inkml:trace>
  <inkml:trace contextRef="#ctx0" brushRef="#br0" timeOffset="26041">21484 3514 9584,'-2'-4'646,"-27"10"1,-16 11-251,6-1 1,-3 3 0,-1 0-1871,0-1 1,-1 0 0,-1 1 1545,-4 3 1,-1 2 0,6-2 4,10-4 0,3 0-10,2-1 1,2 0-68,-21 14-82,11-3 1244,2 3-1524,15-8 351,5-5 738,14-9-363,19-12-364,7-5-52,9-4 0,9-4-28,6-4 1,7-3 0,-1 0-621,-9 5 1,-2 0-1,3-1 699,0 1 1,3-2-1,-1 1 1,-4 2-40,10-3 1,-3 2 39,-2 2 0,0 0-41,-7 3 1,0 2 774,5-2 0,-11 11-390,-23 26-226,-10 1-9,-31 4 0,-14 0-621,3-5 1,-1 0 669,-3 2 0,-4 1 62,2-3 1,-4 1 0,-1 0-17,7-3 0,-3 0 1,1 0-1,1-1-168,-4 3 1,1-1-1,0 0-62,-5 1 0,0 1 0,11-6-832,4 0 488,6-1 68,57-18-109,6-8 1,6-4 177,4 1 1,4-2 138,-8 0 1,1-2 0,2-1 56,9-5 1,1 0 0,-1 0 34,-12 5 0,-1 1 0,4-2 0,10-3 1,6-2 0,-1 1-1,-7 2-81,2 2 1,-5 2 1130,19-11 0,-19 14-502,-44 24-291,-34 6-138,4 0 1,-6 3-116,-12 3 0,-7 3 0,1-1 139,9-4 0,1-2 0,-2 1-439,-9 5 0,-2 1 1,5-3 311,1-2 0,7-3-230,-3 2 534,22-9-682,38-2-425,16-13 1,7-4-48,4 2 0,3-2 623,-8 0 0,2-1 1,0-1-113,7-2 0,0 0 1,-2 0 214,6-1 1,1 0 92,2 1 0,4 0 1,-10 4 799,8 10-47,-3 5 2303,-71 19-2345,-13-5 1,-5-1-347,8-5 1,-3 1 44,-11 4 0,-5 2 1,3-2-1594,5-3 0,2-2 1200,-10 5 0,5-2-179,9-5 494,30-9-430,31-3-555,1-2 1,6-3-371,18-6 0,4-2-657,-6 1 0,0-1 307,1-3 0,-4-2 1375,-12 3 0,-5 1 0,0 0 0,-3 0 1</inkml:trace>
  <inkml:trace contextRef="#ctx0" brushRef="#br0" timeOffset="27893">18944 8128 13811,'-32'36'32,"0"0"1,0 0 0,-1 1 0,-3 3 0,-1 2 0,1-2 0,5-5-2578,-1 1 1,3-3 2544,-10 12 0,-1 0-51,5-6 1,1 0-337,0-2 1,2 1 48,0-2 0,1-1-264,5-6 0,1-1-3049,-14 16 3651,13-15 0,3-4 0,16-17 0</inkml:trace>
  <inkml:trace contextRef="#ctx0" brushRef="#br0" timeOffset="28094">18182 8805 11334,'-11'8'1162,"-4"29"0,6 7-918,17-6-199,-11 7 0,7-4-9,23-24 0,6-8-1440,25-2 1404,-14-7 0,5-6-148,-3-4 1,2-5-1,4-4-495,-7 1 0,4-4 0,2-2 0,-1 1 0,-2 0-755,5 0 0,-3 1 0,1 0 0,0-2 1398,-2 1 0,2-2 0,0-1 0,-4 3 0,-9 4 0,0 1 0,-7 3 0,12-5 0</inkml:trace>
  <inkml:trace contextRef="#ctx0" brushRef="#br0" timeOffset="30976">22373 10605 3875,'3'8'2149,"-1"-1"2096,-2-7-4041,0 0 1477,24-1-1407,15-1-212,17 0 181,-24 1 1,3 0-222,10 0 1,5 1-27,-3-1 0,4 1 0,4 0-5,1 1 0,5 1 0,0 1 0,-3-1 450,-11-1 0,-3 0 0,0 0 0,2 0-458,12 2 0,3 0 0,-2 1 1,-8-2 16,-5 0 0,-2 0-15,11 0 0,5-1 0,-4 0-3,-5-1 0,-2-1 20,4 1 1,-4 0 277,-2 0-173,-42 0 61,-4 0-168,-9 0-90,-8 0 28,-11 0-52,-12 0-1124,2 0 0,-3 0 1238,8 0 0,-3 0 17,-18-1 1,-10 0 0,6 0-24,7 0 1,-1-1 24,2 0 1,-7-1 0,1 1 0,5-1-6,-6-1 0,1-1-2,9 2 1,-5-1-1,0 1 1,5 0-779,-12-1 0,2 1 754,9 0 0,-2 1 0,1 1 41,5 0 1,2 0 0,-1 1 22,-1-1 0,0 1 1,1 0 35,-10 0 0,4 0-52,4 0 1,9 0-173,21 0-66,7 0 1857,6 0-2184,13 0 561,20 2 0,7 0-10,-8 0 1,4 0-350,15 2 1,9 0 0,-5 0 326,-2 0 0,2 0-4,-11-1 0,5 0 0,3 0 0,0 0 0,-3 1-106,1-1 0,-2 1 1,-1 0-1,0 0 83,3-1 0,0 1 1,-2-1-1,-3 1 27,2 0 0,-3 0 0,-9 0 161,-4 0-80,-14-1 138,-8-1 80,-10-1-307,-26-3-471,-5-4 303,-24-5-17,1-2 858,26 6 1,-2-1-928,0 1 0,-1 1-28,0-1 1,-1 1-1479,-14-1 1,-3 0 1435,0 1 0,2 1 1,11 1-1,2 0 1,-19 0-1</inkml:trace>
  <inkml:trace contextRef="#ctx0" brushRef="#br0" timeOffset="35116">24003 4254 3645,'-29'-7'3626,"5"2"-3272,-4-14 0,-2-5 338,6 6 0,-1 0-463,-17-14 1,-1 0-41,14 10 0,1 0 423,-8-10 0,2-1-206,11 6 0,0-1-392,-5-6 0,4 1-14,8-12 636,36 3-840,10 7-692,-1 13 0,9-1 0,-1 1 859,9-1 1,2 2-149,-2 1 1,5-1 0,-2 1 145,-6 6 0,0 0 0,-1 2-330,3-1 0,1 1 0,0 1 336,0 1 1,0 1-1,2 1-51,-3 3 1,2 1 0,1 1 0,-4 1 39,0 2 0,-2 1 0,2 4-36,0 2 1,3 1 0,-1 6 0,-7 7 100,-8 14 0,-7 10 0,-3 3 0,0-4 296,4-5 0,-2-1 1,-7 5-224,-7 9 1,-4 8-1,-9-1 1,-12-8 243,-19-10 0,-14-7 0,-6-3 0,1-2-248,5-1 0,-1-2 1,-1-2-1,-3-2-164,3-2 1,-2 0 0,-2-2 0,1-3 0,3-3 105,2-4 1,2-3 0,0-3 0,1-3 79,0-2 1,-1-2 0,2-2 0,2 0 349,-1 0 0,3 0 0,-3-4-436,-3-2 1,-4-3 0,1-4-1,5-6-82,5-11 0,5-9 0,2-1 0,2 2-262,-4 4 1,3 1 0,5-7 253,10 3 1,2-7 0,4-2 0,4 2 0,6 8 5,10-12 1,14 5-65,-1 13 1,5-2-1,5-1 1,3 2-1,2 5 40,5 6 0,4 4 1,3 3-1,0 1 1,-1-2-5,-3-2 1,0 0-1,0 0 1,1 1-1,3 4 45,2 5 1,3 1 0,2 2 0,-1 3 0,-3 1 0,-6 2-8,6 2 1,-6 3-1,3 3-10,4 1 0,4 0 0,-1 7 0,-8 8 32,-9 15 0,-6 11 0,-4 3 0,0-4 71,4-4 0,-1-2 0,-7 6 4,-8 4 0,-4 7 0,-5 0 0,-8-8-444,-13 4 0,-9-7 591,-2 2 0,-10-2 88,1-12 1,-8 1-1,-3-2 1,1-3-127,-8 0 1,0-5 0,-2 1-169,6-3 0,-2 2 1,0-3-1,2-4 10,-1-5 0,1-5 0,2-5-179,3-5 0,1-4 0,2-2-248,-4-1 0,2-2-160,-11-9 0,5-6-2894,14-7 1,6-4 3480,8-2 0,2 1 0,2 8 0,2 2 0,7-16 0</inkml:trace>
  <inkml:trace contextRef="#ctx0" brushRef="#br0" timeOffset="38398">24067 4487 6829,'1'9'260,"0"-3"-14,-1-6 1966,0 0-2156,-19-16 308,-5 3-81,-13-11 217,3 7 0,-2-3 127,-3-6 0,1-2-987,-1 1 0,0-2 465,7-1 1,0-3-1,5 3 21,5 2 1,3 0 22,-2-4 1,0-4-1,5-2-247,9-9 0,6-3 0,0 3-566,-1-6 0,5 1 615,5 6 1,5-2-1,4 9-14,8 9 0,3 7 4,3-3 1,5 2-3,1 4 0,8-1 0,2 1 0,2 2-14,5 2 1,2 2 0,1 2 0,0-2-429,-2-1 0,1-1 0,0 1 0,1 4 394,-7 6 0,3 1 1,0 2-1,-4 2 1,-6 1-844,11 6 1,-5 3 863,-8-1 0,1 1 1,-4 4-77,8 16 0,-7 3 96,-11-7 0,-4 3 72,6 23 0,-8 2 111,-15-21 0,-5 1-43,-4 10 1,-6-2 10,-4-11 0,-5-4 8,-4 0 0,-5 0 267,-17 7 0,-12-1-190,15-17 0,-7 0 0,-4-2 0,1 0 0,4-1-211,-12 5 1,3-1 0,-4-2 52,10-4 1,-5-1 0,-1-1 0,2-1 0,7-3 40,2-3 0,6-2 1,-1-2-3,-18 0 0,-4-6 337,14-2 0,-4-3 0,-1-5 0,4-3-336,5-5 1,2-5-1,1-1 1,-1 0-286,-1 4 0,-2 0 0,3-1 0,6-6 172,6-7 0,6-6 0,5-1 0,7 6-262,11-4 1,8 2 251,-1 7 1,2-3 0,7 4-30,11 2 1,8 3-1,3 2-89,8-1 1,4 3 0,1 1 166,0-1 0,2 1 0,1 4-126,-10 7 1,1 2 0,0 2 0,-3 2 118,4 2 0,-2 3 1,0 1 15,0 1 0,1 0 0,0 3-42,-3 1 0,1 2 0,1 6-185,1 5 0,4 6 0,-2 4 0,-6 4 97,-1 16 0,-8 6 1,1 0 171,7-3 0,0 0 0,-15 3 62,-20-4 0,-11 3 0,-5-1 0,-3-7-12,-11 1 0,-7-5-35,3-4 0,-3 0 0,-3-2-27,-4-3 0,-5-3 0,-3-2-610,-3-2 0,-5-1 0,0-2 0,3 0 71,2 2 0,3-2 1,-2-1 523,3-5 0,-4 0 0,3-3 0,14-4 0,7-4 0,5-4 0</inkml:trace>
  <inkml:trace contextRef="#ctx0" brushRef="#br0" timeOffset="38695">24278 3641 8402,'16'9'941,"-3"-2"-395,-13-7 400,0 0-1633,-69 41 1242,34-27-257,-18 9 0,-1-2-180,14-17-17,-7-3-175,26-6 74,7-3-134,8-5-506,23-13 0,11-2 324,12-5-61,0 0 0,7 1 255,6 10 0,0 5 90,-12 4 0,1 1 1,2 0 0,3 1 0,-3 9 424,2 19 1,-5 5 1,-7-11 0,-9 4 390,-18 23 1,-16 2-327,-37-3-352,13-19 1,-5 1-1,-2-3-729,-1-4 0,-2-2 1,3 0-464,-4 3 0,2-2-1134,-8-1 0,20-6 2458,39-8 1,-7 3-1,10-2 1</inkml:trace>
  <inkml:trace contextRef="#ctx0" brushRef="#br0" timeOffset="40995">22627 13568 11297,'-4'-1'2471,"1"0"-1503,3 1-576,120-11-31,-69 6 0,3 1 1,2 0-1372,-6 0 0,2-1 1,1 1-1,-1 0 1040,1 0 1,-1 1 0,0 0 0,-4 0-13,-2 1 0,-2 0 0,0 0-487,3 0 0,1 1 0,1-1 470,0 0 0,0 0 0,5 0-373,0 1 1,5-1-1,1 0 1,-3 1 369,2-1 0,-1 0 1,4 1-171,-15 0 1,5 0-1,2 0 1,0 1 0,-3-1-1,-4 0 169,15 1 0,-6-1 1,2 1 2,-4 0 0,3-1 0,-1 1 0,0 1 0,-6-1 0,-1 1 0,0 0 0,1 1 52,6 1 0,1-1 1,1 2-1,1-1-44,-10 0 1,1 1-1,1-1 1,-2 1-1,-2-1-7,3 1 1,-2 0-1,-2 0 1,-3 0 10,3 0 0,-2 0 0,-7 0-6,16 0-3,-5-1 567,-14-2 0,1 1-497,14 1-39,0 0 1724,-30-1-1688,-18-1 216,-1-1-1649,-6 1-1430,-4-1 2793,-21-5 0,17 3 0,-9-3 0</inkml:trace>
  <inkml:trace contextRef="#ctx0" brushRef="#br0" timeOffset="41495">23516 14203 12451,'13'10'571,"-3"-1"-574,-10-9-126,92-11-2505,-50 7 2587,14-2 1,0 1 62,-12 6 37,-19 4 482,0 9-210,-20 2-45,-31 34-1501,6-24 0,-3-2 333,1 2 1,-1-2-2916,-20 13 4281,30-30 1,7-4 0,3-3 0</inkml:trace>
  <inkml:trace contextRef="#ctx0" brushRef="#br0" timeOffset="41778">24130 14160 11003,'-4'-5'272,"1"0"-278,-22 58-5719,15-29 5553,-5 8 0,2 1 223,8-8-908,4-8 796,4-3 917,15-22-355,-1-1 76,11-12-50,-8 7-18,2-1-72,2 0 3537,17-5-3824,-13 8 0,2 0-617,18-6 324,2-1-848,-30 13 991,-18 6 0,4-2 0,-14 5 0</inkml:trace>
  <inkml:trace contextRef="#ctx0" brushRef="#br0" timeOffset="41931">23940 14499 10565,'3'19'-64,"0"-4"214,35-21 1,15-10-1102,-11 5 1,2 1 950,0 0 0,3 0 0,-5 1 0,-4 0 0,-6 2 0,-6 4 0</inkml:trace>
  <inkml:trace contextRef="#ctx0" brushRef="#br0" timeOffset="42182">24003 14647 6336,'-25'8'3376,"6"-2"-2082,19-6-821,0 0-509,41 1-4927,16-15 4690,-20 10 0,3-1-548,17-10 1,-2-1 666,-2 7 728,7 2 668,-58 20-548,-24 8 168,-12 5 244,3-4 0,-1 0-587,-18 12-202,18-12 1,1-1 3195,-5 4-3362,8-5-151,8-5-510,9-2-1031,58-10 1541,-10-15 0,7-8 0,-3 3 0,-1 10 0,-1-2 0,-2-8 0,-1-1 0,1 1 0</inkml:trace>
  <inkml:trace contextRef="#ctx0" brushRef="#br0" timeOffset="42728">24807 14076 13145,'-46'12'1542,"0"1"0,-1-1-1573,10 0 0,8 0-411,22-6 78,20 3 274,5-4-369,18 0 0,6-5-1449,-3-9 1,-1-2 1947,2 5 1,-1-1 75,-9-7 1,-6-1 98,-15-1-996,-38 5 48,-4 11 1,-4 5 310,2-1 1,-1 2-768,-10 8 1,3 3 687,-4 13 137,4 3 165,16-4 1,2 4 545,-1 17-211,10-21 0,3 0 247,14 5 2762,17-11-2862,3-10-20,15 1-316,4-15 1,10-6 0,-6 1-641,-9 1 0,0 0 544,12-2 1,6-2 0,-7 1-272,-13 1 0,-6 1 2522,12 3-1018,-34 26-575,-18 0-173,-9-2 0,-4 1 260,-11 7-90,1-1-195,7-5 1,0 1-279,-12 19-33,18-21 0,3 0 1109,3 9-966,18-8-39,34 12-183,-2-8-218,18-1-252,-15-20-1375,7-24 1924,-8-11 0,-3 3 0,-13 18 0,4-14 0</inkml:trace>
  <inkml:trace contextRef="#ctx0" brushRef="#br0" timeOffset="43328">25569 14076 12081,'5'0'1726,"-1"0"-744,-4 0-1385,-48 53-28,37-30-1048,4 36 863,35-55 274,4-6 1,0-4-222,8-16 17,1-4 73,-1-4 107,-13 6 1,-3-1 861,-3-9-351,-1-1 166,-49 24-56,-1 17 195,1 2 1,-2 2 89,2 6 1,2 0-541,-18 11-28,10 2-17,29-17 45,4 0 353,26 18 28,10-4-347,6 5-34,0-12-37,-20-11-19,-2-1-467,4 11 324,-16 11 199,-4 0 308,-29 16-101,0-20 64,2-3 1,-2 0 228,1 0 1,0-1-591,3-1 0,1 1-44,-14 14-3380,25-17 3270,11-9 132,29-1 190,27-9-16,3-2-302,-17-3 1,-2-1 228,-3-2-523,13-3-65,-34 8 156,1 2 2874,-16 2-4772,1-5 1555,5-7 1,-3 5-1,2-4 1</inkml:trace>
  <inkml:trace contextRef="#ctx0" brushRef="#br0" timeOffset="43747">25675 14605 106,'1'11'4013,"-1"-1"348,0-10-2369,0 0-281,-17 67-1997,11-39 186,-4 10 1,3-4-105,10-22 689,17-11-1274,33-17-213,-14 1 1,1-1 374,-4 0 1,-1-1-35,1-2 0,-5 2-1128,-1 2 1789,-4-1 0,-13 10 0,-3-1 0</inkml:trace>
  <inkml:trace contextRef="#ctx0" brushRef="#br0" timeOffset="44280">26056 14203 11572,'-2'-4'774,"28"-6"0,12 2-1163,-4 1-227,15-4 0,4 0-529,1-2 2906,-24 8-1296,-15 3-115,-42 14-87,-6 3 277,-3 5 1,-4 5 17,2 3 1,0 1-642,-2-1 0,3 1 62,5 1 0,9-2-131,12-8-741,34 5 283,15-20 17,17-3 459,-4-13 123,0-6 2,3 2 359,-9 8-44,-13 9 283,-29 15-332,-12 6 379,-21 23-118,0 1 0,-1 1-851,11-17 1,2-1 297,-10 14 0,8-4 202,20-19-310,18-7-239,15-16 0,4-6 79,17-7-189,-9-2 0,0-5 34,-10-1 0,-1-3-866,1 1 1,1-3 1323,10-11 0,-4 2 0,-16 16 0,-3 2 0,12-17 0</inkml:trace>
  <inkml:trace contextRef="#ctx0" brushRef="#br0" timeOffset="45630">7302 9567 3232,'-9'-6'56,"2"0"2413,7 6-316,0 0-1302,107-42-673,-56 31 1,8 4 0,3 0 0,-2-2-627,-4-3 1,-1-2 0,1 1 0,3 2 448,-2 3 0,5 2 0,0 1 0,-2 1 0,-6 1-44,4 2 1,-6 0 0,1 1 42,5 0 0,-1-1 0,1 1-12,0 0 0,-1 0 0,4 0-133,-15 0 0,2 0 1,2 0-1,0 0 1,1 0-395,7 0 1,3 0-1,1 0 1,-2 0 0,-4 0 392,0 0 0,-3 0 1,-1 0-1,0 0-303,5 0 0,3 0 1,-6 1-1,-16-1-500,-10 1 949,-19 5 0,-12-4 0,-10 1 0</inkml:trace>
  <inkml:trace contextRef="#ctx0" brushRef="#br0" timeOffset="45898">7980 12298 14627,'-22'2'1193,"4"0"-814,46 1 1,19 0-284,-12-3 1,4 0-1201,1-2 1,9 0-1,3-1 1,1-1-1,-5 1 1104,-2-2 0,-3 1 0,2-2 0,9-2-64,-11 2 0,5-2 0,5-1 0,4 0 0,3-2 1,0 1-1,2-1 0,-1 0 0,-2 1 0,-3 0 1,-3 1-322,3 0 1,-3 1 0,-1-1 0,-2 1-1,1 0 1,1 0 0,1-1 0,2 0 89,1 0 1,3-1 0,2 0-1,1-1 1,1 0 0,-1 1-1,-1-1 1,-2 2 0,-3 0-1,-3 1-360,6-1 1,-3 1 0,-2 1 0,-3 1 0,-2 0 0,-1 1 654,8-1 0,-2 2 0,-3 1 0,-7-1 0,6 0 0,-5 1 0,-2 1 0,1 0 0</inkml:trace>
  <inkml:trace contextRef="#ctx0" brushRef="#br0" timeOffset="52417">18013 10012 5092,'56'-8'260,"0"-1"1,0 1-1,-8 1 1,-2 0-1,2 0-166,6-1 1,2-1-1,-1 1-1538,-10 0 0,-2 2 0,4-1 1495,2 0 1,4 0 0,1-1 0,-4 2-254,3-1 1,-2 1 0,3 0 185,-4 1 1,2-1 0,1 1-1,-4 2-149,-1 0 1,-2 1 0,-1 1 162,1 0 0,0 0 1,0 1-39,-1 0 1,-1 2 0,3 1-176,-1 1 1,3 1 0,-1 1 0,-1 0 76,1 0 0,-2 2 1,3 1 137,5 4 0,6 2 0,-2 0 0,-10-3 0,-6-1 0,-6 0 0,11 5 0,-1 0 0</inkml:trace>
  <inkml:trace contextRef="#ctx0" brushRef="#br0" timeOffset="79178">17293 15155 8653,'9'5'-215,"-2"-2"215,22-5 0,6-3 2,8 2 41,6-2 1,3 1-44,-18 3 0,-3 0 0,2 0 0,1 2 766,22 3 0,1 6-720,-11 4 1,-2 2-1091,3-1 1,-4 3 1043,-17 2 0,-10 3 646,-14 8-641,-13 5-5,-11 6 10,-4-8 0,-5 2 33,4-7 1,-2 1 0,1-1-181,-6 7 0,1-1 137,-3 1 0,5-5 16,15-12-198,7-9 1929,5-3-1744,11-5 25,18-1-28,6-2-274,20-4-1375,1-9 1,2-2 1630,-20 6 0,2-1-10,14-5 0,6-2 0,-6 3-722,-14 7 1,-4 0 834,10-2 1,-4 2 79,-8 7-28,-18 6-2,-3 2-43,-2 4 2266,3 8-2299,12 10-20,-6-7 34,11 1 17,-11-19-90,5-2 2918,27-15-3290,-5-12-349,8-5 721,-20-5-2915,-17 13 3159,-7 3 2,-3 3 779,-19-3-818,-11 7-213,-9 1-201,-6 7-918,-6 11-284,12 1 962,-16 13 1,34-12-1,-1 4 1</inkml:trace>
  <inkml:trace contextRef="#ctx0" brushRef="#br0" timeOffset="79377">19008 15282 12199,'7'16'1437,"-2"-4"-1244,-18 18 0,-7 3-22,1 6-164,2 2 1,-4 9-1,4-3-105,5-6 1,3-2-766,-3 10 1,2-2 257,5 7-546,4-27-251,1-9-138,2-9 776,8-16 1,-6 4-1,5-7 1</inkml:trace>
  <inkml:trace contextRef="#ctx0" brushRef="#br0" timeOffset="79675">19135 15261 10099,'9'9'1047,"-1"-3"-1047,-8-6 484,-10 63-531,2-15-610,1-6 0,0-1 620,0 5 186,6-17-493,0-12-73,1-1 251,0-13-682,0-24 557,0 0 64,5-25 154,5 4 978,8-3-564,8 5 1,7 3 181,7 10 1,2 3-523,-2-7 1,2 7 189,8 18 1,-3 11-3194,-6 15 3238,-16-1 1,-3 6-703,-10 12 0,-5 8 0,-1-3 506,1 1 1,-2 1-23,-2 5 1,-2 3 0,-1-4-289,-4-4 1,-1-3 266,-3-1 1,-1 0-734,0-2 1,-1-1 287,1-3 0,-2 0-179,2-4 0,-2 1 622,-8 11 0,1-2 0,2-4 0,-10 13 1</inkml:trace>
  <inkml:trace contextRef="#ctx0" brushRef="#br0" timeOffset="79923">17166 16425 12823,'6'1'135,"-1"-1"-103,33 1 0,13 0-1015,-17-1 1,5 1 1252,3-2 1,10 0 0,7 0 0,1-1-1,-1 1 1,-6-1-828,-1 0 1,-4 1 0,1-1 0,4-1 622,1 1 1,5-1 0,3 0 0,0 0-1,-2 0 1,-5 0-255,6 0 1,-5-1-1,0 1 1,5 0 216,-12 0 0,3 1 0,1-1 1,2 0-1,0 0 0,-2 1 0,-2-1-311,8 1 0,-3-1 1,-1 1-1,1 0 0,3-1 178,-9 1 1,3 0-1,0 0 1,1 0-1,0 0 1,-1 0-1,-1 1-492,2 0 1,1 0-1,-2 0 1,-1 0 0,-1 0-1,-3 1-155,7-1 1,-4 1 0,0-1 0,1 1 750,-2 0 0,3-1 0,0 1 0,-4 0 0,-9 0 0,0 0 0,-6 0 0,24 0 0</inkml:trace>
  <inkml:trace contextRef="#ctx0" brushRef="#br0" timeOffset="80520">18373 13610 7862,'15'-24'4496,"-3"5"-4224,-12 19 866,0 0-565,3 160-586,-5-102 0,0 0 0,0 4-456,2-6 1,0 3-1,1 1 1,-1-2 276,-1-3 1,-2 1 0,1-4 0,1-8-766,1-4 0,1-4 404,0 8 0,0-4-3172,1-1 3725,1-14 0,-1-11 0,-1-8 0</inkml:trace>
  <inkml:trace contextRef="#ctx0" brushRef="#br0" timeOffset="80679">18394 13674 11650,'-33'26'429,"0"1"1,0 0 0,8-7 0,0 2-432,-5 8 1,-4 9 0,1 0 0,5-6-1589,6-3 0,3-3 1536,-5 7 1,0-2-4035,-10 11 2970,13-19 970,-1-4 148,11-23 0,7 2 0,-1-6 0</inkml:trace>
  <inkml:trace contextRef="#ctx0" brushRef="#br0" timeOffset="80824">18098 13610 10365,'4'3'989,"27"-6"1,14-3-454,-7 7 0,2 2 0,4 0-2360,12-1 1,5-1 0,-2 2 1823,-4 3 0,-1 2 0,-2 0-22,-8 0 1,-2 0 0,-2 0-553,4 2 1,-1 0 193,1-1 0,0 1 170,-1-1 0,2 2 210,7 1 0,4 2 0,-6-2 0,-16-4 0,-2 0 0,22 5 0,0 1 0</inkml:trace>
  <inkml:trace contextRef="#ctx0" brushRef="#br0" timeOffset="83725">28617 17886 13907,'11'11'427,"29"-7"1,21-7 0,-5 0-2252,-7-1 1,2 0 1902,1-1 1,8 1 0,3-1 0,-1 0-68,-12 2 0,1 0 1,-1 1-1,0-1 1,-1 1-42,3-1 0,-3 1 1,2-1-1,5 1 1,-8 0 0,4 1 0,3-1 0,1 0 0,1 1 0,0 0 0,-1-1-97,-1 1 0,1 1 0,1-1 1,-1 0-1,-1 1 0,0-1 0,-2 1-306,1-1 0,-1 1 1,-1-1-1,0 1 1,-1-1-1,1 1 228,3 0 0,1 0 1,1 0-1,-2 0 1,-5 0-1,-6 0-451,19 2 0,-9 0-270,-8 0 0,-4 1-2229,17 3 2995,-34 3 1,-13-6-1,-16 2 1</inkml:trace>
  <inkml:trace contextRef="#ctx0" brushRef="#br0" timeOffset="83877">29971 17907 10283,'-47'-6'574,"-1"0"1,1 0 0,-7-1 0,3 1-702,-9 1 0,3 1-312,18 1 0,3 1 439,1 0 0,2 1 945,-25 0-864,22 1-2589,94 14 2628,-26-10 0,4 1-448,13 1 1,7 2-1,1-2 482,-4-1 0,0-2 0,2 0-78,-8 0 0,1-1 1,1 1-1,1-1-68,2 0 1,1 0-1,2-1 1,8 1-134,-17-1 0,4 0 0,4 0 1,2 0-1,1 0 0,1 0 0,-1 1 1,-2-1-1,-2 0-865,6 0 0,-3 0 0,-1 0 0,0 1 0,0-1 1,2 0-1,1 0 990,-4 0 0,2 0 0,2 1 0,1-1 0,-1 0 0,-1 0 0,-2 0 0,-4 0 0,-5 0 0,17 1 0,-6-1 0,-6 1 0,-6-1 0,-1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12:37.80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26691 17844 12448,'12'7'1434,"-3"-1"-1201,-9-6 789,0 0-286,78-10-260,-24 5-401,-15 1 0,13-1 0,7 0 0,3-1 1,-3 1-1,-7 1-1147,-5 0 0,-4 1 0,-1 1 0,7-1 1071,4 0 1,7-1-1,2 0 1,2 0 0,-3 0-1,-6 2-352,4 0 1,-5 1 0,-2 0 0,3 1 359,3 0 1,2 0 0,0 0 0,1 1-141,-12 0 0,0 1 0,0-1 1,2 1-1,3 1 127,-4 0 1,1 1 0,2 0 0,1 0 0,1 0 0,3 1-1,1 0-341,-7 0 0,3 0 0,2 0 0,2 0 0,0 1 0,0 0 0,0-1 1,-2 1-1,-2-1 0,-2 0-174,6 0 1,-3 0 0,-2 0 0,-1 0 0,1 0 0,0 0 0,2-1 520,1 1 0,5 0 0,3 0 0,-1-1 0,-3 1 0,-5-2 0,-8 0 0,-11-1 0,0-2 0,-9-1 0,20-6 0</inkml:trace>
  <inkml:trace contextRef="#ctx0" brushRef="#br0" timeOffset="31328">11303 9525 9443,'33'-9'602,"-5"2"1076,-17 8-1669,2 0-23,25 8-348,7-1 260,12 2-260,-18-6 1,0-1-48,10-1 214,-9-1 1,-1 0 532,7 0-75,-8 2 1108,-24 0-1371,-22 4 0,-10-1-53,-10 0 6,-30 4 37,22-5 0,-3 0 14,-11 2 0,0-1-6,9-1 1,1 0 90,-5 1 1,3-1 83,-2 1 9,-7 1 6,24-3 227,0-1-415,15-2-101,-1 0-179,21-1 243,2-1 37,9 0 735,5 0-471,27 1-130,-17 0 1,3 1-401,0-1 0,0 0 267,4 1 0,-2-1 25,16 0-26,-5 0-62,-7 0-406,-8-1-1428,-5 0-5858,-12-3 7754,-4-4 0,-10 4 0,-3-2 0</inkml:trace>
  <inkml:trace contextRef="#ctx0" brushRef="#br0" timeOffset="32349">20976 11282 9477,'9'6'1705,"-2"-2"-1097,-7-4 652,0 0-1235,-65 60-7,38-34 1,-1 1-480,-2 1 1,-4 3 0,3-2 477,-2 3 0,3-2-1017,7-9 1,1-1 997,-21 20-7,2-3-763,16-15 1,0 0 57,-14 13 35,4-3-240,17-14-464,14-13 1539,10-6 0,-4 0 0,5-2 1</inkml:trace>
  <inkml:trace contextRef="#ctx0" brushRef="#br0" timeOffset="32779">21844 11472 9645,'8'1'3290,"-2"0"-2975,-26 19 1,-12 9-4693,3 0 4484,-8 6 1,0 1-49,-2 4-1584,-1 1 1461,0 0 1073,2-3-2006,11-8 0,0-1-565,-3 4 1562,7-9 0,4-3 0,12-11 0,0-4 0</inkml:trace>
  <inkml:trace contextRef="#ctx0" brushRef="#br0" timeOffset="34493">21696 7366 4125,'7'1'1767,"-2"0"713,-5-1-375,0 0-1090,0-3-644,-2-4-2791,-1-1 2456,-3-3 987,1 3-844,-4-4-174,3 4-5,-1-1-8,3 5-118,2 0 3437,-1 2-3474,3 1-341,-1 1-28,-1 0 394,1 0-273,-1 0 66,0 0-243,0 0-358,-2 0-807,-1 0 1753,0 0 0,1 0 0,2 0 0</inkml:trace>
  <inkml:trace contextRef="#ctx0" brushRef="#br0" timeOffset="35267">21272 8826 8856,'-9'-10'2486,"2"2"-1887,7 8 432,-65-85-877,41 45-376,1 5 0,-4-5 0,6 5 466,9-9-135,7-2-56,3 13 0,2 0-89,9-18 39,2 6 0,6-2-5,6 5 1,4 1-620,0-2 0,2 1 621,5-1 0,1 2 36,-6 11 1,1 3 20,2-1 1,1 1-36,2 1 0,0 2-16,0 1 0,3 2-43,6 3 1,6 0-1,-3 3 19,-2 2 0,0 2-24,1 0 0,3 0 0,-6 6 19,-8 6 1,-3 6-54,12 8 1,-3 6 38,-10-2 1,-2 3 32,7 8 0,-3 8-902,-14 1 1,-4 7-1,-3-3 934,0 0 0,-2 0 7,-1 2 1,-1 4 0,-4-6-768,-7-6 1,-4-4 896,-1 0 0,-2 0-72,-4-2 1,-3-2 120,-3-1 1,-1-1 16,-3-1 0,-3-2 242,-16 6 0,-6-1-279,13-12 0,-2-2 1,-1-1-411,1 1 0,-1 0 0,0-3 238,-21 1 0,3-3-22,15-7 0,2-1 280,0 0 0,0-2-280,1-3 0,1-2-97,4 0 1,-2-3-216,-17-19 0,3-4 148,20 10 0,1 0-94,-13-15 1,5-2-418,14-7-36,15 12 0,3-2-1240,6-18 2091,13 7 0,4 4 0,-2 10 0,15-9 1</inkml:trace>
  <inkml:trace contextRef="#ctx0" brushRef="#br0" timeOffset="35826">22923 8382 10026,'-6'-1'854,"-24"0"0,-7-4 272,3-7 0,-1-2-933,-10 3 0,-1-2-1524,7-7 0,5-3 1661,-1-11-36,3-5 17,3-4-188,7-4-38,9-3 1,6-6-125,7 4 0,4 0 26,-2 9 1,1-1 0,3 2-15,10-11 1,4 4 8,1 12 0,2 1 13,4 0 1,2 0-35,3 0 0,3 1 25,3 1 0,2 0 14,3 1 0,3 1 20,1 5 1,3 1-1,0 1-17,-11 6 0,-1 2 0,3 0-459,11-3 1,2 0-1,-1 3 420,4 2 0,-2 4-30,1 3 0,-1 1 17,-1 2 0,0 2-37,-2 3 1,-1 2-3,-2 3 0,0 4 13,-7 3 0,2 5 1,-2 3 14,-2 6 0,-1 3 1,-2 1 57,1 0 0,-1 0 0,-3 3 1,-5 2 0,-2 2 0,-5 0 1,-2 5 0,-4-1 33,-3 1 1,-3 1 21,-2-1 0,-3-1 2,-1-1 0,-3 0 180,-7 12 0,-7 1 43,-5-3 0,-4-1-118,-3 0 0,-2-3 10,-6-5 1,-1-6 38,5-11 1,-1-3-72,-2 0 0,-1-1-70,-3-2 0,-1 0 14,-1-2 0,-3-1-510,0-3 0,-3-1 1,1-1 425,-7 0 0,-2-1-59,10-3 0,-6-2 0,0 0 0,5-1-737,-12-2 1,2-3 648,7 0 1,-3-1 0,4-2-548,-3-4 0,3-2 97,1-2 1,0-2-520,3-1 0,1-4 1053,-10-10 1,4-1 0,1 2 0,20 8 0,-1 1-1</inkml:trace>
  <inkml:trace contextRef="#ctx0" brushRef="#br0" timeOffset="36936">21463 7641 11300,'14'5'3313,"-2"-1"-2956,-11-30 0,-6-11-231,3 1-73,0-7 0,1-11 1,0 6-33,1 13 0,1 1-2563,1-23 1,2 0 2496,1 22 0,2 3 22,2-2 1,1-1-665,1 1 0,2-1 638,1 0 0,1-1 46,0 2 0,5-3-164,7-7 1,5-4 0,-2 3 134,2 1 0,0 1 8,3-2 1,2-2 0,-1 4-18,-2 8 1,1 2-388,0 3 0,3-2 0,-1 2 422,8-4 0,0 1 251,-7 5 0,2-1 1,3 1-288,-2 5 0,3 0 0,0 1 0,-4 2 222,-3 1 1,-2 3 0,2-1-175,4-2 1,3-1-1,0 1 1,-5 4 100,5 1 1,-4 3-33,1 1 1,-1 1-142,0 2 0,-1 1 84,-1 2 0,1 1-18,-2 1 0,1 0 0,-3 1 0,2 3-36,4 4 1,3 3 0,-3 0-341,-1 0 1,0 2 373,-1 1 0,3 2 0,-5 0-197,-6 1 0,-3 1 190,-1 0 1,1 2 8,-2 0 0,0 2 3,-2 0 0,0 1-1,-2 1 1,0 2 50,4 11 1,-1 1-32,-8-7 0,-1 0 294,3 10 0,-3 0-280,-2 17 40,-9-16 0,-2 0-71,1 19 695,-3-22 0,-1 0-685,-3 0 1,0-3-11,-1 12-5,-2 6 9,4-34 97,2-13 2134,0-2-1797,0-2-471,0-7 3007,0-2-2984,0-9-57,1-3 904,0-5-878,2-4 36,1-2-1603,-1-2 1,-1-3 1664,1-11-41,-1 7 0,0 1-208,-4-9 277,-3-5-54,-4-2-737,-5-2 732,7 29 0,-3-2 61,-12-22 0,-5-2-18,2 12 1,-2 1-22,-6-10 0,-2 3 0,6 17 1,-1 5-10,-17-7 38,-4 3-1055,24 17 0,-1 0 973,0 1 0,-2 1-9,-17-4 1,-1 3 614,10 2 0,-1 2-594,-8 0 0,-5 2 1,4 0-9,0 2 0,0 2-459,6 1 1,-3-1 0,2 2 452,-5 3 1,1 1-53,1 1 1,-4 3-218,9 2 0,-5 5 0,-1 1 0,2 1 272,-8 5 1,2 2 0,-1 2 0,6-5 0,-2 2 0,1 0 1,3 1 258,-1 6 1,3 0-1,2 3-285,-1 5 1,2 2 0,2 0 21,7-7 0,3-1 0,-2 2-19,-7 10 1,-1 2 0,2 3-1,10-11 0,0 0 0,2 2 0,-1 0-211,0 2 1,0 0-1,0 1 1,1 0 222,0-1 1,0 1 0,1-1-1,1 0-6,-5 10 0,2 0 0,3-5-3,1 3 0,3-4-130,2-1 0,2-2 111,2-2 1,2-2-20,2-3 0,2 0-69,1 5 1,2-1-19,1 13-155,4-19 0,1-3 200,2-8 1031,4-1-936,-5-18 1553,-1-1-1489,2-3 340,20-28-401,-2 3 490,-2-2 0,1-3-525,-3 3 0,-1-1-10,4-4 1,0-2-47,2-3 0,1-1 42,2-3 0,1 0 47,0-2 1,5-3-374,-7 11 1,3-4 0,3-2 0,-1 0 0,-2 4 391,6-6 0,-2 2 0,4-3-260,-5 5 1,4-4 0,0-1-1,1 1 1,-4 6 245,5-4 1,-2 5 0,3-1-70,-6 6 1,3-1 0,2 0 0,-1 1 0,-1 2 96,0 0 1,-2 1-1,2 2 1,1-2 147,8-5 1,3-1 0,0 0 0,1 4-180,-1 4 0,-1 2 0,1 2 0,1 1 50,1 2 0,0 1 0,1 2 0,-1-1-70,0 1 1,0 0-1,-1 1 1,0 2-2,-4 4 1,0 0 0,-1 3 0,-4 0-34,16 2 1,-3 3-5,-4 3 1,0 7 419,-12 3 1,1 4-1,-3 8-336,-9 7 1,-3 8 0,-1 3 0,-2-2-333,6 4 1,-2-2 0,-4 5 318,-6 0 0,-3 4 1,-2 0-1,-4-4-1,-3-5 0,-3-3 1,-1 0-13,-2 21 0,-2-1 0,-1-2 0,-1-1 0,-2-4 0,-2-2 543,0-4 1,-1-1-789,-7 4 0,-2-2 3,-1-11 0,-2-2-896,1-4 0,-1-4-3915,-17-1 5053,13-30 0,15 3 0,1-7 0</inkml:trace>
  <inkml:trace contextRef="#ctx0" brushRef="#br0" timeOffset="40727">28469 8255 7086,'12'-5'3374,"-2"0"-2747,-10 5-190,0 0-219,0-12 370,0 9-263,0-9-17,0 12-14,0 0-196,0 4 208,0 5 568,0 48-803,-3-17 0,0 4-887,1 7 1,-1 3 749,-1 2 0,-1 1 66,3-13 0,0 0 0,1-1-27,-1 6 1,1 2 26,1-6 0,0 5 0,1 1 0,-1-4 4,0 12 0,1-2-2,0-12 0,0 1 0,-1-2-43,1 4 1,-2-6-67,-2-1 99,-1 3-48,-1-24-637,0-4 900,2-8-7,0-2-208,3-6-241,-2-9-31,1-3 1674,-1-12-1510,2-10 0,0-4 62,3-1 1,0 0-547,0-10 1,0 0 599,1 6 0,1 2-32,0-5 0,-1 2-1309,-1 9 0,0 0 1337,1-11 0,-1-1 117,1 2 1,-2 0-233,1 1 1,-1 1 175,1 2 0,-2 0-103,1 4 1,-2 3 151,0 6-50,0-2 1300,-1 19-1448,0 4 2917,0 5-3475,-1 0 1268,2 8-618,-2 6 344,0 13-120,-2 15 20,-1 14-215,2-11 0,-1 8 0,1-4-874,1 0 0,0 0 845,0 3 0,-1 4 0,2-5 0,0-9 0,2-3 0,-1 0 0,0 0-483,1 9 1,0 0 482,0-13 0,0 0 5,1 14 1,0-2-87,-1 7 8,-1-8 73,0-19 62,0-19 120,0-3-121,-1-19-484,0-31 360,0 0 0,1-5-744,1 0 0,1-2 806,0 11 0,0-2 0,1 1-128,3-10 1,1 0 101,1-2 0,0 0-9,0 1 0,0 0 72,-1 4 0,1-1 75,-2 6 0,-1-3 1,0 5-58,-1 5 1,0 2 69,0-13 1,-1 6-125,-3 24-70,0 11-776,0 4 846,0 22 460,-3 31-434,-1-3 1,0 4 717,-1-1 0,1 1-771,-2 6 1,1 1-372,1 0 0,1-2-284,1-14 1,1-1 114,0 9 0,0 0-2861,0-1 1,1-3 3427,0 7 0,0 9 0,0-48 0</inkml:trace>
  <inkml:trace contextRef="#ctx0" brushRef="#br0" timeOffset="41381">29443 8382 6865,'3'12'3424,"-1"-3"-2550,-2-9 551,0 0-929,3 1 927,-2 38-1253,1 20-994,-3-20 0,-1 2 824,0 4 0,0-2-23,-1-6 1,1-2 9,1 1 1,0 1 7,0-1 1,0-1-19,1-2 1,0 1-76,0 5 1,0-1 100,0 21 56,0-9 148,0-26-47,0-19 170,0-3-873,-2-45 354,2 12 0,0-2-381,-1-10 0,1-3 468,2-3 0,2 2 47,0 7 1,2 1 54,1-1 0,1-1-713,1 1 0,0 1 745,-1 2 0,1 0-130,1-3 1,-1 1 598,3-15-375,-2 10-283,-6 28 959,-3 21-769,2 7 3483,0 13-3355,0 3 0,0 5-126,-1 10 0,0 3-408,0 1 0,0 1 328,-1 4 1,0-2 4,0-14 1,-1-2 21,1-1 0,0-1-178,2 24-207,0-10-2830,1-3 1385,-3-23 1848,2-5 0,-3-15 0,0-3 0</inkml:trace>
  <inkml:trace contextRef="#ctx0" brushRef="#br0" timeOffset="45028">21273 2646 8270,'5'-8'3218,"-1"1"-874,-4 7-1297,0 0-663,-40-40-242,5 30-1390,4-11 1,-1 3 1247,-16 24-161,7 4 161,-3 6 0,1 2-42,4 0-252,-2 5-565,19 4 733,12-4-98,38 10 36,6-14 129,-9-7 1,5 1 17,18 4 1,1 0 42,-17-6 1,-1 1 272,7 2 1,4 2-1,-6-2-320,8 6 45,4 5 93,-32-13 1125,-8-2-286,-17-1-668,-48 4-264,10-5-220,-3-3 0,1-1-1106,1-4 488,-8-3-2239,25-6 3077,16-5 0,3 4 0,10 0 0</inkml:trace>
  <inkml:trace contextRef="#ctx0" brushRef="#br0" timeOffset="45278">21590 2731 7342,'6'2'3295,"-2"0"-2347,-27 14 1,-11 4-688,11-3-198,-11 4 0,1 2 223,14 5-600,11-8 143,6 3 314,12-12-721,18-8 1135,-2-3-731,29-22 404,-25-2-1064,6-10 781,-26 8-3215,-12 3 2871,-3 6-2283,-14-7-587,4 15 3126,-3-2 0,10 9 0,7 1 0</inkml:trace>
  <inkml:trace contextRef="#ctx0" brushRef="#br0" timeOffset="45450">21929 2667 11154,'3'5'3218,"0"-1"-3120,-3-4-168,-14 46-532,6 12-167,0-18 0,1-1-502,2 19-148,5-30-415,0-19 1834,2-10 0,0-3 0</inkml:trace>
  <inkml:trace contextRef="#ctx0" brushRef="#br0" timeOffset="45598">21780 2328 11630,'-15'-11'423,"3"2"-804,12 9-2057,0 0 1587,99 44 1,-74-33 0,25 11-1,-1 0 1</inkml:trace>
  <inkml:trace contextRef="#ctx0" brushRef="#br0" timeOffset="45827">22331 2604 13714,'-39'25'320,"0"0"0,3-2 1,5-1-386,9 2-212,-1 7 36,11-9 51,2 4-567,19-7-783,29-5 921,-4-3-2067,1-10 1,0-4 2094,3-5-358,9-7 596,-7-7 1,-22 12 0,5-6 0</inkml:trace>
  <inkml:trace contextRef="#ctx0" brushRef="#br0" timeOffset="46278">21802 2731 9172,'5'2'3517,"0"0"-3282,-5-2 45,-57 20-106,35-6-55,-17 10 0,3 5-351,24 20 105,4-1-27,20-7 9,10-23-407,7-4-274,5-4-1786,25-5 2612,-27-10 0,0-1 0,17 3 0,-12-10 0</inkml:trace>
  <inkml:trace contextRef="#ctx0" brushRef="#br0" timeOffset="46731">22204 2603 7890,'-3'-10'1694,"1"1"-1207,2 9-980,0 0 297,-1 3-434,1 0 302,0 2-274,0-1 171,0-3-215,0 0 52,-3-1 594,-2-2 0,1 2 0,-1-2 0</inkml:trace>
  <inkml:trace contextRef="#ctx0" brushRef="#br0" timeOffset="47579">22183 2582 9099,'9'1'2447,"-2"0"-1341,-7-1 141,0 0-1003,-28 74-219,-2-26-1690,10 0 1,0 0 1583,-9-1-62,20-17 490,5-3-498,4-4-104,22 3 193,4-14 59,12-5-84,-4-18-221,3-25 118,-9 4 118,-6 1 1,-2-3 34,-5 2 1,-2 1 126,9-21 19,-7 3 25,-12 32-8,-1 6 12,-2 4-169,0 4 1768,0 1-1693,0 10 289,2-1-384,6 19 124,2-4-65,3 4-8,0-7 42,3-1 3,-3-7-36,5 2 226,6-8-98,-10-2 34,6-4-34,-11-5 17,3-17-146,-4-1 77,2-14-121,-7-14-164,-4 8 1,-2-3-394,0 8 1,0 0 420,-3-12 0,-2 2-31,2 17 0,-1 3 25,0-1 0,0-1 88,-2-9 1,-1-2 271,0 2 0,-1 2-60,3 5 0,1 3 250,-6-13-190,9 36-182,3 4-260,0 1 470,2 9 33,6 8-44,0 3 8,5 8 66,-2-1 15,0 4 34,0 9 1,-3-4 1,-1 6-219,-1 1 1,0 3-1,-1 0-193,3 8 1,-1 3 63,0-4 1,1 4 0,2-5-40,1-6 0,4-3-102,7 12 0,3-3-45,-4-16 0,1-4-552,0-5 1,-1-4 528,7-5-19,-12-11-93,-3-2-142,-3-2-1060,-2 0 1547,-4-1 0,-1 0 0,-2 0 0</inkml:trace>
  <inkml:trace contextRef="#ctx0" brushRef="#br0" timeOffset="48146">23114 2328 12473,'-17'-4'2655,"3"1"-1743,14 3-1326,0 0 534,94 65-1097,-66-49 1,2 0 951,8 6 1,9 6-1,1-1 1,-7-5-16,2-2 1,0-2-118,8 3 0,4 3 1,-6-3 156,-10-4 0,-3-2 35,9 5 0,-6-2 672,-15-5-142,-20-7-165,-5-2 684,-37 24-894,-5 9 1,-4 4-937,4-6 0,-3 3 744,9-5 1,-4 4 0,0 1-1,5-5-50,-7 7 1,3-1-2,5-6 1,-1 2 0,0-1-757,6-4 1,1-2 0,2-1 504,-2 2 1,1-1-228,-4 4 0,3-3-1074,4-4-1290,9-9 2895,8-11 0,5-4 0,2-4 0</inkml:trace>
  <inkml:trace contextRef="#ctx0" brushRef="#br0" timeOffset="48568">24257 2688 5745,'0'-10'-8,"-1"1"8,1 9-1,0 0 0,0 0 0</inkml:trace>
  <inkml:trace contextRef="#ctx0" brushRef="#br0" timeOffset="49429">24405 2498 7341,'-1'-9'1523,"1"2"392,0 7 468,0 0-1985,21 60-268,-17-19 1,-1 2-147,9 7 1,-2 2-2135,-7 0 1,-3-4 2087,2 7-173,3-1-756,1-3 419,2-6-153,0-5-1294,4 8 1336,-7-24 154,2 2 2528,-12-30-2702,0-7 2292,-5-11-1810,2-8 187,5 1 0,1-4 306,2-18 0,1-2-372,1 9 0,1-1 589,0 3 0,2-4 0,-1 6 242,6-14-381,-4 21 0,0 1 1206,5-12-1656,1 20 55,3 1 42,2 20-8,0 4 2,2 4 1,1 4 813,8 25-693,-16 1-93,2 7-218,-29-3-1131,-8-13 482,-14 1 0,15-12 0,3-7 0</inkml:trace>
  <inkml:trace contextRef="#ctx0" brushRef="#br0" timeOffset="49749">24807 2709 11451,'7'3'1280,"-1"0"-1280,-6-3-319,83-6-460,-35-12 29,3 9 1,-2-2 413,-12-20 220,-20-6 561,-9 9 1025,-13-15-694,-10 27-415,-8-2-97,-4 28 1,-2 8-102,-7 6-113,8 1 1,-3 7-1,6-1-87,7 0 1,3 0 191,-8 7 1,5 0-228,18 9-63,28-9 29,4-13 94,-7-11 0,4-2-666,7-5 0,3-7-900,18-11 0,0-4 443,-10 7 0,-2-3 583,9-10 1,-6-1-737,-10 0 749,-6 2 0,-17 10 0,-3 2 1</inkml:trace>
  <inkml:trace contextRef="#ctx0" brushRef="#br0" timeOffset="50233">25654 2265 11118,'-17'-13'2409,"3"2"-1967,14 11-145,0 0-269,53 49-4161,-14-22 4133,4 7 0,2-1-17,-13-16 0,2-2-148,10 3 1,6 0 0,-2 0 44,-8-4 1,-2 1 0,2 0 94,8 2 1,1 0 0,-4 0-9,-1 0 1,-7 0 32,0 8-21,-12 0 158,-12 3 527,-18 19 93,-25-4 0,-7 1-1593,10-7 1,-3-1 865,-2-3 0,-5 0 0,3-3-29,0-2 1,2-3 905,0-1 1,-1 1-1801,0 1 1,-1 2 0,4-2 892,5-2 0,2-1 0,-12 7 0,7-4 0,23-12 0</inkml:trace>
  <inkml:trace contextRef="#ctx0" brushRef="#br0" timeOffset="50596">26861 2667 3371,'7'7'2826,"-1"-1"182,-6-6-3061,0 0-404,100 25 51,-51-19 66,-3 0 1,9 0 0,-9-5 76,2-14 480,-16-10 1,-7-5-128,-8-3 44,-11-19 2409,-18 26-2353,-11 6 270,-27 6-163,5 10 30,-7 15 1,-2 7-194,18-1 1,2 3-1309,-9 5 1,3 2 1173,16-5 0,6-1-34,3 8 1159,10 10-1483,43 5-390,-12-26 0,5-2-27,6-1 0,3-4-130,0-7 1,0-5 904,7-8 0,-4-2 0,-1 5 0,13-12 0</inkml:trace>
  <inkml:trace contextRef="#ctx0" brushRef="#br0" timeOffset="50781">27982 2498 10597,'5'4'3089,"-1"-1"-916,-4-3-1616,-84 63-676,50-29 0,0 1-268,-1-5 0,-3 1 0,4 0-480,-3 13 1,10-6-1165,9-8-214,1 3 1490,12-21 1,3-6 0,1-4 0</inkml:trace>
  <inkml:trace contextRef="#ctx0" brushRef="#br0" timeOffset="50929">27623 2434 12521,'9'6'1820,"-2"-1"-1694,-7-5 549,0 0-739,27 56-202,-7-26-467,10 15 1,3 1-1628,6-9 1482,-12-14 0,2-2 301,-1-6 0,-2-2 0,0 0 0,5-1 0</inkml:trace>
  <inkml:trace contextRef="#ctx0" brushRef="#br0" timeOffset="51134">28215 2498 10104,'10'10'1700,"-2"-1"-558,-8-9 872,-6 89-5084,2-42 3093,1-9 0,0 6 1,0-4 12,1 20-36,1-30 0,0 1-32,1 1 0,0 1 17,4 12 0,1 3-622,3 11 0,0 0 362,0-11 1,-1 0-561,2 7 1,-2-6-3,-4-18 347,-3-3-1944,-23-40 2434,-2-25 0,-2 9 0,9-6 0</inkml:trace>
  <inkml:trace contextRef="#ctx0" brushRef="#br0" timeOffset="51332">28109 2858 0,'3'-22'3049,"-1"5"-2210,3-14 1,4 0-938,4 11 677,16-18 1,9 4-608,-8 27 0,2 6 5,7-4 1,-1 3 552,-7 3 0,-2 5-423,15 19 83,-17 1 212,-13 9 0,-9 3 77,-25 16-479,9-21 0,-5 0-919,-25 0 1,-5-7 1798,-5 0-880,2-6 0,3-3 0,19-9 0,-5-2 0</inkml:trace>
  <inkml:trace contextRef="#ctx0" brushRef="#br0" timeOffset="54147">24426 4551 7771,'5'-46'-132,"0"1"1,2-11 0,1 2-21,0 16 1,-1 1 270,1 0 1,-2 0 94,-1-5 1,-1 4-352,-6 2-31,-6 5 0,-4 1 84,-11 1-547,-6-4 231,9 23 400,9 8 0,6 1 0,1 1 0</inkml:trace>
  <inkml:trace contextRef="#ctx0" brushRef="#br0" timeOffset="54667">24490 3789 7674,'-4'-55'5639,"3"32"-5240,-9-26 684,-6 49-823,-9 21-100,-6 3-79,-4 15-101,17-13 1,2 0-34,-5 14-33,9-8 1,4 2-241,15-3 0,3-1-409,9 17 166,21-3-108,-4-32-93,4-6-786,3-13 1,4-9 816,0-8 0,-1-5 272,1 5 0,-2-3 982,-5-12 0,-9 2 143,-14 6 90,-5-3-2778,-10 20 3799,-4 5-1324,-2 4-257,-3 3 119,-1 6-163,-2 4 27,-1 6 561,-2 7-732,2 3 3331,1 15-3584,12 10 172,5-10-37,10-1-72,1-26 10,0-4 71,2-4-162,16-21 164,-14 0 172,14-30 89,-25 17 117,-2-20-145,-8 24-3445,-9-10 3299,1 20-203,-8 0-130,3 10-409,0 2-475,0 3-404,3 0-1341,1 3 2982,4 1 0,2-1 0,2 1 0</inkml:trace>
  <inkml:trace contextRef="#ctx0" brushRef="#br0" timeOffset="55181">25315 3831 12644,'-51'10'501,"1"1"1,3-2-1,10 3-655,22 8-538,4 18-1120,23-5 1084,-1 0-137,29-14 582,-15-20-109,4-14 0,-1-5 392,-4-1-506,-3-2 1,-2-1 743,-10 2-56,-1 1 101,-4 1-11,-2 1 702,-1-10 208,-9 8-919,5-1-218,-5 13-317,6 8 1003,3 6-745,17 26 9,-5-2-378,12 21 403,-10-12-12,-1 6 45,-2 3 0,-3 8 60,-5 2 1,-1 0-556,0 1 0,-3-1 758,-4-6 1,-6-8 415,-13-8-122,-4-8 47,-20-3-435,7-18 1,0-4-223,-16-1-116,15-10 0,6-6-879,17-9 757,0-9 146,14-5-974,25-10 287,-3 8 521,22-2-1352,-8 22 58,1 2 1552,11 0 0,-23 10 0,4-1 0</inkml:trace>
  <inkml:trace contextRef="#ctx0" brushRef="#br0" timeOffset="55700">24024 4805 9662,'-8'-7'3385,"2"2"-3312,6 5 919,61-8-903,-22 4 1,4 0-917,-4 0 1,2 1 0,1-1 885,0 1 1,0 0 0,3 1 59,11 1 1,3 0 0,-1 1-120,-12-1 0,-2 1 0,6 0-102,3 1 0,6 1 0,4 1 0,-2 0 0,-7 0-72,5 0 1,-5 0-1,1 1 72,-6 0 1,3 0-1,-2 1 1,-7-1 82,4 1 1,-12 0 18,-15-2 741,-14-1-741,-23-2 0,-9-4 0,-10-1 388,-7 3 0,-8-1 0,-3 1 0,5 0-889,2-1 1,2-1-1,-3 1 669,-5 1 0,-5 0 0,1 0 0,8 2 109,4 1 1,5 1-54,3-1 0,1 2 32,-3 1 0,4 1-688,-1 0 1435,3 2-1003,38-3 11,27 4-8,3 0-50,1-4 0,7-1 1,0-1-484,10-3 1,2-2-664,-11 1 0,2 0 0,-2-2 406,7-4 0,-3-3-1711,-9-2 1,-4-2 2641,12-14 0,-7 7 0,-30 5 1</inkml:trace>
  <inkml:trace contextRef="#ctx0" brushRef="#br0" timeOffset="56082">24617 3175 14137,'-4'9'804,"2"-2"-748,30-2 0,13-1-56,3 1-66,3-1 1,11 1 0,-5-1-3439,-3-1 1,-4 0 3421,5 0 0,-3-1 82,2 1 1345,-53-2-1439,-40-1 0,-23 0 582,20 2 1,-3 1-1,-1-1-341,-4 0 1,-2-1-1,1 1 182,-3 1 1,1 2 0,10-1 92,-5 0-147,2 1-275,36-3 2267,14 1-2267,12 1 107,15 3-107,15 0-1129,15 2 1094,-24-6 0,3 1-200,1-1 0,5 0-817,7-1 1,7-1 0,-1 0 851,-7 0 0,0 0 0,-1 0 0,0-1 1,-2 0-1,-3 0 0,-4 1 0,0-1 1</inkml:trace>
  <inkml:trace contextRef="#ctx0" brushRef="#br0" timeOffset="56783">24511 4995 10229,'-23'-38'-199,"0"-1"1,1 1 0,-2-5-1,-1-3 1,0-3 0,0-3-170,3 3 0,-1-3 0,1-3 0,-1-1 0,1 0 0,0 4 474,0-4 1,0 3-1,0 0 1,1-1-1,-1-2-191,3 6 1,0-2 0,-1-2 0,1 0 0,0 2 0,2 1-1,2 5 157,-1-9 0,2 4 0,2 2 1,-1-1-73,1-1 0,0-1 0,1 0 0,0-1 145,1 3 1,1 0 0,0-1 0,2-5-97,1 1 0,0-4 0,1-3 0,1-1 0,1 1 0,2 4-34,3 0 1,2 2 0,1 0-1,0 1 1,1-3 0,-2 4 0,0-4 1,-1 0-1,2 1 1,3 3-1,2 4-16,6-4 1,2 4 0,4 4 0,5 2 14,6 4 1,6 2-1,2 3 1,-1 3 158,3-4 1,0 4 0,11 2-161,-9 9 1,8 0 0,4 0 0,4 1 0,1 1 0,-2 3 0,-2 3-15,-1 3 0,-1 4 1,0 2-1,0 1 1,2 0-1,0 0-5,0-1 0,3-1 0,0 1 1,0 0-1,0 1 0,-1 3 1,-2 2-40,-1 2 1,-1 2 0,-1 1 0,-1 3 0,-1 3-1,-1 2 7,1 5 0,-1 3 0,-1 3 1,0 2-1,-3 0 0,-1-1 21,-2-1 0,-2 0 1,-1 0-1,0 5 1,1 6-39,-9-4 1,3 3 0,0 4 0,1 3 0,0 2-1,-1 1 1,-1 2 0,-2 0 0,-4 0 0,-3-1-38,-2 4 1,-5 0-1,-2 1 1,-2 1-1,-2 1 1,-1 0-1,1 0 1,0 0-1,1-1 70,3 0 1,1-1-1,0 1 1,1-1-1,-1 1 1,-1 0-1,-3 1 1,-3 0-1,-3 0-30,-5 5 0,-2 2 0,-3 1 0,-2 2 0,-3-2 1,-1-1-1,-1-4 0,-2-3 0,0-5 98,-5 13 0,-3-8 0,-5-2 0,-7 3 103,3-10 1,-4 2-1,-3 3 1,-4 0-1,-2 0 1,-2-2-1,-1-3 1,0-5 41,1-6 0,-1-3 0,-2-2 0,-2-2 0,0-2 1,0 1-1,0 0 0,1 1-175,0 1 1,1 2 0,-1-1 0,0 1 0,1-2 0,-2-1 0,1-1 0,-1-3 0,-6 0 1,-2-2 0,0-1 0,0-3 0,1-1-1,3-2 1,3-2 7,-7-1 0,5-4 0,1-1 0,-1-1-3,0 0 1,2 1 0,-3-3 0,-5-3-18,7-3 0,-3-2 1,-4-3-1,-1-1 1,0-1-1,1-2 1,3 0-9,0-3 1,1-1-1,1-2 1,1-1 0,-1-1-1,-2 0-5,1 2 1,-2-1 0,-1-1-1,0-1 1,2 0 0,2-2 0,4-2-15,-3-6 0,3-2 0,3-2 1,3-2-1,3-4-37,2-5 0,4-3 1,2-4-1,3 1 1,2 2 10,-1-2 1,2 2 0,3-3 0,3-8 20,8 17 1,1-5-1,1-3 1,0-4-1,2-1 1,1-1-1,2-1 1,3 1 0,1 1-1,4 3 27,3-2 0,4-1 0,4 2 0,2 0 0,1 0 0,1 0 0,1 0 0,-2 0 0,-1 0-1,-3-1 0,-1-1 0,-1 0 0,0 0 0,1 1 0,1 0 0,3 0 0,2 2 0,4 2-4,3 3 0,4 0 1,2-1-1,3 1 0,1 2 1,1 1-1,0 2 0,-1 4 1,-1 2-1,-2 6 66,7-6 0,-3 8 1,1 3-1,3 2 1,6 0-54,-4 4 1,5-2 0,4 1 0,2 0 0,2 2 0,1 2 0,0 2 0,-2 4 0,-2 5-23,0 4 1,0 5 0,-1 4 0,0 2 0,0 2 0,0 0-1,0 0 1,0-2 12,1-2 0,0-1 0,1-1 0,-1 0 0,0 2 0,-1 2 0,-2 3 0,-2 4 0,3 6 1,1 4-1,-2 3 1,-2 3-1,-3 2 1,-5 0-1,-6 1 25,3 13 0,-9 2 1,-6 2-1,0 2-25,-5-9 0,-1 0 0,-2 3 0,-2 1 0,-2 4 3,-4-1 1,0 1-1,-2 4 1,-2 1 0,-3 2-1,-3 3 1,-4 1-11,-2-12 0,-3 2 0,-3 3 1,-2 2-1,-3 0 0,-1 2 1,0-1-1,-1 0 0,0 0 0,1-2 1,1-2-1,2-2-43,0 4 1,1-2 0,1-1 0,0-1 0,0-1-1,-1 0 1,-1 0 0,-2 1 0,-3 2 44,0-5 1,-1 2-1,-3 2 1,0 1-1,-2 0 1,0 0 0,-1-1-1,0-2 1,0-3-1,1-3 1,0-4 0,2-4-23,-13 10 1,2-8 0,-1-5-1,1-1 1,-2 1-17,1-1 1,1 0-1,-1-1 1,-3-1-1,-4 2-720,6-6 0,-4 1 1,-3 0-1,-1 1 0,0-1 1,0-1-1,1-2 0,4-2 763,-9 4 0,3-3 0,1-2 0,0 1 0,-1 0 0,2 0 0,-1 2 0,-1 1 0,1-2 0,5-4 0,5-4 0,-7-4 0,0 1 0</inkml:trace>
  <inkml:trace contextRef="#ctx0" brushRef="#br0" timeOffset="57999">20891 3683 7386,'-2'-2'3374,"0"0"-2084,2 2-203,37-17-798,-2 8-651,0-2 1,5-1 385,16 1 0,3 2-51,-9 1 0,2 0 24,-5 1 0,3-1 1,3 1-912,-7 2 1,2 0 0,0 0 0,-1 0 581,4 0 1,-1 1 0,3 0-557,-2 0 1,4 0 0,0 0 0,-3 1 288,3 0 0,-2 2 0,-1-1 387,-1 1 1,-1 0 0,-4 0 0,1 1 0,-5-1 0,16 1 0</inkml:trace>
  <inkml:trace contextRef="#ctx0" brushRef="#br0" timeOffset="58332">27771 3493 12476,'8'3'635,"21"-2"1,21-2 0,13-3 0,6 0-1,-4-1 1,-11 2-2523,2 0 0,-7 0 1,10-1 1858,-13 2 0,8-2 0,6 1 0,4-1 0,0 0 0,1 1 0,-4-1 0,-4 1 0,-8 0-24,11-1 0,-8 2 0,-2-1 1,4 0-131,0 0 0,2 0 0,1 0 0,1-1 0,1 1 110,-6-1 1,3 0-1,0 0 1,-1 0-1,-4 1 1,-6 0-1,4-1 1,-6 2-1,3-1 1,5-1-1,1 0 1,0 0-1,-1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13:50.32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27665 17716 6949,'-24'-8'137,"6"1"1140,18 7 1719,0 0-2187,-55-11 140,41 6-100,-40-8-87,53 11 1136,1 1-2603,5 1 349,3 0 356,12 0 168,11 0-1116,11-1 0,12 1 1,-2-1 1049,6 1 0,3 0-634,-10-1 0,6 1 0,1 0 0,-3-1 545,2 1 0,-3 0 0,1 0-393,-10 1 1,1-1 0,0 0 0,0 1 349,3 0 0,0 0 0,0 0 0,0 0 30,0 1 0,-1-1 0,3 1 0,4 0-156,-6 1 1,5-1 0,2 2-1,2-1 1,0 0 0,-1 0 0,-3 0 43,1 0 0,-1-1 0,-2 0 0,1 1 0,0-1 0,2 0 35,-1 1 1,1 0-1,1 0 1,0-1 0,-1 1-1,-1-1 1,-1 0-279,9 0 0,1 0 0,-3-1 0,-4 0 0,-5 0-291,0-1 1,-6 0 0,0 1-51,8-1 1,1 0 0,-7 0 898,-6-1 0,-7 1 0,2 0 0,-10 0 0</inkml:trace>
  <inkml:trace contextRef="#ctx0" brushRef="#br0" timeOffset="19530">6371 2561 11527,'-6'-11'92,"1"2"236,5 9 523,77-26-2197,-24 14 0,8 0 0,1-1 1475,-16 2 1,1-1-1,0 0 1,3 1-273,1 0 1,2 1 0,1 1 0,-1-1 0,-2 1 228,-1 0 1,-3 1 0,1 0 0,0-1-53,6 0 0,0 0 0,1 0 0,1 0-3,-9 1 1,0 0 0,1 0 0,1 0 0,4 0-195,-1 0 1,2 0 0,2 0 0,2-1 0,2 1 0,2-1 0,2 0 32,-13 2 1,2 0 0,2 0 0,1 0-1,1 0 1,1 0 0,0-1 0,1 1 0,-1 0-1,0 0 1,0 0-36,-4 1 1,1-1 0,-1 1-1,1 0 1,0 0 0,0-1 0,0 1-1,0 0 1,0 0 0,0 0 0,0 0-1,0 0 46,3 0 0,2 0 1,-1-1-1,1 1 1,-1 0-1,1 0 1,-2 0-1,0 0 1,-2 0-1,-1 1 0,-1 1-60,5-1 1,-2 0-1,-1 1 1,-1 0 0,-2 0-1,0 0 1,0 1-1,-1 0 179,4 1 0,-1 0 0,1 0 0,-2 0 0,-2 1 0,-4-1 0,-3 1 0,18-1 0,-8 0 0,2 0 0,-6 2 0,-1-1 0,1 0 0,0 1 0</inkml:trace>
  <inkml:trace contextRef="#ctx0" brushRef="#br0" timeOffset="24300">4762 7366 7554,'-60'0'754,"1"0"0,12-1 0,0-2-1530,-4-1 1,-4 0 0,4-2 1129,0-3 1,1-2-963,3 1 1,-2-2 0,2 0 788,-5-4 0,0-3 17,4-1 1,-3-3 0,3 0-72,11 6 0,2-1 0,-3-3 11,0-3 1,-4-2-1,-2-3 1,3-2-1,5-1-394,3-6 1,4-2 0,3 0 0,-2-1 194,-3 2 0,-1 1 0,2-2 0,5-1 4,1-12 0,7-3 0,7 1-58,7 6 0,6 2 1,7-6 26,3 10 0,7-4 0,4-2 1,1-1-1,0 1 0,-2 4-253,1-9 1,-1 4 0,1 0-1,4-3 341,1 6 0,4-4 0,2 0 0,1 1 0,0 3 0,-2 7-120,2 3 1,-1 5 0,0 3 0,1-1 157,3-2 1,1 0-1,1 0 1,1 1 0,1-1 0,2 0 0,1 0 0,0 1-26,1 0 0,-1 0 1,3 0-1,7-2-47,-12 8 0,4-1 0,3-2 0,2 0 1,2 0-1,1 0 0,0 2 0,0 2 9,-5 3 1,1 1 0,0 2 0,2 0 0,-1 0-1,1 1 1,0 0 0,0-1 0,-1 0 16,0-1 1,1 0 0,-1-1 0,1 0 0,-1 0 0,0 2 0,0 0 0,0 2-1,-1 2 1,3 1 0,0 1 1,0 0-1,0 3 1,-1 0-1,-2 3 1,-4 2-1,-3 1 7,11 4 0,-6 4 0,-3 3 0,1 1-1,-2 0 0,1 1 1,-2 3-1,2 5-32,-2 2 1,0 4 0,1 3-1,-2 5 1,-1 6 42,-11-2 0,-1 6 0,-1 5 0,-1 3 1,-1 1-1,-1-1 0,0-2 0,-1-3 16,3 1 0,0-3 0,-1-2 0,-2 1 0,-1 3 0,-2 5-3,-5-2 0,0 5 1,-2 3-1,0 2 1,-2 1-1,-1-1 0,-3-3 1,-3-4-1,-2-6 10,-4 8 1,-4-6 0,-4-2 0,0 2 7,2 0 0,0 1 1,-2 1-1,-4-1 1,-4 0 221,-10 4 1,-6 0 0,-4-1 0,-1-2 0,3-3-94,4-6 0,1-3 0,-2-1 1,-2 2-97,0-2 0,-3 2 0,-1 1 0,-1-1 1,0-3-1,2-5 32,-13 7 1,1-8-1,-1 0-20,-3 1 0,-2-2 0,0 0-60,12-8 0,-1 0 0,0-1 0,0 0-8,-2 0 0,0-1 1,0-1-1,-1 0-1,0-1 1,1-1-1,-2 0 1,-3 0-43,-1-2 0,-4 1 1,-1-2-1,-2 0 1,1-2-149,-2-2 1,-1-1-1,0-2 1,0 0 0,0-1 80,1 1 1,-1-1 0,0-1-1,1-1 1,0-2-34,3-2 1,0-2 0,1-2 0,2 0 0,2-3-188,3-1 0,3-2 0,1-2 1,1 0-138,-1-2 0,0 0 1,1-2-1,1-1-204,-13-8 0,1-2 0,2-1 370,6 3 1,1-1 0,2-3 282,-4-7 0,2-3 0,5 5 0,8 9 0,3 2 0,2-6 0,-1 1 0</inkml:trace>
  <inkml:trace contextRef="#ctx0" brushRef="#br0" timeOffset="25230">8297 4001 6602,'3'6'3029,"0"-1"-2875,-3-5 1921,0 0-1621,-46 54-1559,16-17 1308,-3 4 0,-4 5 140,2 0 1,-2 4-246,7-11 1,-3 3 0,-2 2-1,2-2-757,4-6 0,1 0 0,0-1 0,-2 2 657,0 0 1,-2 2 0,-1 0 0,2-1 0,1-3-583,-6 6 0,2-3 1,0 0 541,-3 2 0,0 1 0,-1-1-126,1 0 0,0 0 0,-3 3-175,3-4 1,-3 3 0,-1 2 0,0-1-1,3-3-508,1-1 1,2-3 0,1 1 0,-2 0 439,-6 7 1,-2 2 0,1-2 0,6-6-50,-4 4 1,6-10 459,-1-10 0,20-12 0,3-9 0</inkml:trace>
  <inkml:trace contextRef="#ctx0" brushRef="#br0" timeOffset="25461">6710 5038 10779,'-15'51'302,"0"0"0,0-1 1,-1 4 115,0 1 1,0 4-1,1-2-1489,4-11 0,1-2 1,0 2 1115,-3 10 1,-1 2 0,3-6-43,4-4 0,4-7-3,2 3 0,7-9 1174,5-9-1171,26-4 18,10-25 0,7-7-1064,-8 1 0,1-3 920,0-5 1,3-3 0,-2-2-20,-11 1 1,-1-2 0,0 0-669,4-3 1,1-1-1,0-1 350,2 0 0,0-2 0,4-3 425,-2 2 0,5-5 0,2-1 0,-3 1 0,-6 6 1,-6 4-1,-5 3 0,2-2 0,7-4 0,0-1 1,0 0-1,0 1 0</inkml:trace>
  <inkml:trace contextRef="#ctx0" brushRef="#br0" timeOffset="26963">5249 11472 10902,'-38'7'299,"0"0"1,7-4 0,-2 1-430,-6 7 1,-4 3-1,0-2 130,-8 0 0,-8-3-612,13-8 0,-8-1 0,-8-2 1,-2-1-1,1 0 0,3-1 0,7 1 661,-3 0 1,7 0 0,-1-2 0,-7-2-32,10 1 0,-6-1 0,-4-2 0,-3 0 0,0-1 0,1-1 0,3 0 0,6 0 0,6-1-408,-16-10 0,10-1 1,-2-2 379,2 1 1,-2-1 0,0-3 0,2-2-128,4-3 0,2-2 0,1-3 0,2-1 87,-1-4 0,3-2 0,0-1 1,1-1-205,0 1 0,0-1 1,2 0-1,3-1 270,4 0 0,2-2 0,2 1 1,5 3 146,2-2 1,5 2 0,2 0-134,2 0 0,1-1 0,3 0-29,2 1 1,1 0 0,3 0-2,2 1 0,3 0 0,5-2-31,4-1 0,5-3 1,2 0-1,1 2 19,5-4 0,1 3 0,4-2 10,-7 11 1,3-2 0,1 0 0,1 2 0,0 2-15,4-2 1,1 4 0,1 0-1,1 1 7,2-3 0,1 2 0,2-1 0,4-1 13,-9 10 0,4-2 0,2 0 0,1 1 0,0-1 0,-1 2 0,-1 2-3,7-5 1,-1 2 0,-1 1 0,2 1-1,2-1-3,-6 4 0,2-1 1,1 0-1,1 0 0,1 1 1,1 3-1,0 2 13,1 2 1,1 2 0,1 3-1,0 0 1,1 2 0,1 2-1,-1 1-11,-4 1 0,1 3 0,0 0 0,1 2 0,0 0 0,0 1 0,-1 0 0,1 0 0,-1 0 0,1 0 1,0 1-1,0-1 1,-1 2-1,0 1 1,0 1-1,-1 1 0,6 3 0,0 1 0,0 1 0,-2 2 0,0 1 0,-3 1 0,-2 0-10,3 4 0,-4 1 0,-1 1 0,-2 1 0,1 1 9,-1 0 0,-1 1 1,0 1-1,-1 1 1,-1 1-19,-2 0 1,-1 1-1,-1 0 1,0 2 0,-1 0 55,6 6 0,-1 0 1,-1 3-1,-2 5-45,-3-1 1,0 2 0,-1 4 0,-3 3-1,-5 2 34,-8-7 0,-4 3 0,-1 3 0,-2 0 0,-2 1 0,1-2 0,-1-1 1,4 10 0,0-2 0,-1 0 0,-3 1 0,-5 1 24,-3-3 0,-4 2 1,-2 2-1,-2-2 0,-3-3 1,-3-5 92,-5-1 0,-3-5 1,-2-3-1,-2 1-6,-1 2 1,-2-1 0,0 0 0,-3-1 120,0 0 1,-1-1-1,-3 0 1,-4 1-137,4-6 0,-4 0 0,-1 1 1,-3 1-1,-2-2 0,-2 1-122,0-5 1,-3 1 0,-3-1-1,-1 0 1,-1 0 0,0 0-1,1-2 1,2 1 6,1-1 1,2 1 0,1-2 0,-1 0 0,-1 0 0,-1-1 0,-4 0-9,5-4 1,-3 0 0,-3 1 0,-1-1 0,-1 0 0,1-2-1,0 0 1,3-1 0,3-3 0,3-1-23,-8 1 1,5-2 0,2-3 0,0 0 0,-4 0 71,1 1 0,-2 0 0,-2 0 1,1-1-1,-1-2 0,2-1-230,-6-1 1,1-2 0,0-2 0,-1-3 0,-1-2-261,2-3 0,-2-3 0,-1-3 1,1 0-1,0-1 0,3 2 206,-2 1 1,1 0-1,1 0 1,1-2 0,0-2-22,-3-4 0,-2-3 0,2-2 0,4 0 1,8 0-329,-10-11 1,9-1 291,4 0 1,4 0-248,8 0 1,3 1 537,7 3 0,3 2 0,0-6 0,9 13 0</inkml:trace>
  <inkml:trace contextRef="#ctx0" brushRef="#br0" timeOffset="27713">4995 10541 6957,'3'10'3839,"0"-3"-3430,-3-7-37,0 0 1466,6 35-1583,-2-11-15,6 33-49,-5-16-3876,-2 3 3794,0 4-131,0-2 0,-1 1 22,2 11-1066,0-13 1,-1-3 1012,4-5-32,0-5 23,1-4 26,1-5 1759,1-5-1813,-1-5 822,11-2-687,-6-6-1,11-2 3405,-8-5-3351,5-3-62,4-3-11,6-3 0,5-2-60,10 1 0,2-1-14,-2 0 0,1 0-515,1 2 0,-2 2 46,-12 4 0,-2 0-726,16-3 1244,-8 1 0,-4-1 0,-11 3 0,8-3 0</inkml:trace>
  <inkml:trace contextRef="#ctx0" brushRef="#br0" timeOffset="28914">8551 10372 7839,'6'15'927,"-3"22"0,-2 16 0,0-6-863,-2-13 0,0 2-850,0 6 0,1 9 0,-1 5 1,1-2-1,-1-7 786,0-2 0,0-5 0,1 2-13,-1 9 1,0 2 0,1-5 520,1-3 1,0-6-946,5 13 137,-1-20-759,0-8 1059,-6-58 0,1 23 0,-2-28 0</inkml:trace>
  <inkml:trace contextRef="#ctx0" brushRef="#br0" timeOffset="29267">8467 10689 8060,'-5'-23'1624,"2"4"-467,3 19-466,13-50-427,-3 34-110,15-39-45,-2 48 36,4 1-47,6 3-48,2 5 1,3 4-32,-5 4 1,0 2-527,7 0 1,-2 3 506,-11 1 0,-3 3 73,7 21 44,-15-10 54,-1 8 182,-36-6-244,-26-1-1229,20-17 0,-2-1 1147,-6-1 0,-1-4 62,-16 0-682,4-4 649,5-3 1142,-8-2-750,24 1-557,-1-1 109,25 1 0,9 4 2622,5 4-2269,15 8 0,8 5-304,1-2 0,3 2-1262,8 4 1,1 1 1212,-2-4 0,-1-2-3,-10-5 1,-1-1-1173,1 0 0,0 0 997,0-1 1,-2 1-52,-1-1 1,-1 0-346,24 11-623,-24-10 0,-2 0-639,7 4 1836,-2 1 0,-24-14 0,-5-2 0</inkml:trace>
  <inkml:trace contextRef="#ctx0" brushRef="#br0" timeOffset="31664">5694 13166 7139,'2'9'-154,"-1"-2"571,-1-7 2392,0 0-2291,61 21 546,-25-16-901,1 6 1,6-2-28,13-16 0,3-7-154,-2 1 0,2-1-1017,-7 1 1,3-1 0,-1 1 1032,-3-1 0,-1 1 1,-2 0-778,-6 1 1,0 2 0,-1-1 766,4-1 0,1 1 0,0 0 12,0 0 0,1 0 0,5 0-333,-1 1 1,6 0 0,3 0 0,0 1 0,-3 0 279,-8 3 0,-2 0 1,0 0-1,0 1 1,2-1-218,7 0 1,3-2 0,0 1-1,-1 1 1,-5 1 154,8 1 0,-3 1 1,-1 2-67,5 4 1,-1 1 0,-7 1 290,-16-3 1,-1 2-2,30 1 0,-19 3-19,-47-4 1451,-17-3-1315,-24-1 1,-9-1 46,-2-2 0,-3 0-157,9 1 1,-3 0 0,-1 0 52,-8-1 0,-3-1 0,4 1-34,-3 1 1,1 1-61,7-1 1,-2 1 0,-4 2 132,1 3 1,-3 3-1,-2 2 1,0 2-220,8 1 1,-1 1 0,0 2 0,0 0 0,-1-1 23,2-1 0,-1 0 0,0 0 0,0 1 0,0 2 38,5 1 0,-2 2 0,0 2 0,1-1 0,4 0 0,4-3-3,-3 3 1,6-2-1,-4 3 66,0 1 1,-5 2 0,-2 2 0,2-1 0,5-2-34,-5 4 0,5-3 1,-1 2-67,4-4 1,-1 1-1,1 0 1,4-1 14,-9 6 1,7-3 102,11-5 0,3-2-239,-5 6-1155,1-2 953,34-16 2498,21-7-2269,8-6 77,17-6 2352,-8-5-2350,4-6 0,6-4 23,-3 3 1,2-1-660,-10 5 0,1-2 1,-1 2 659,-5 3 0,0 1 1,1 0-13,8-1 0,2 0 0,0 0-10,-10 4 1,-1 1 0,7-1-2,-3 1 1,7-2-1,3 0 1,2 0-1,-1 0 1,-3 2-22,-1 1 0,-2 1 1,-1 1-1,1-1 1,2 0-525,8-2 1,2 0 0,0-1 0,0 1 0,-4 2 529,2 0 1,-1 1 0,-3 2 0,-3 0-63,-1 1 0,-3 1 1,0 0-668,-2 2 0,-1-1 0,0 1 522,14 0 0,1 1-298,-9 2 0,3 2 0,-4 1 208,3 4 1,-2 1 160,3-2 0,-6 2-225,-11 8-118,-31-11 819,-2-1-326,-13-6 0,8 3 0,-8-3 0</inkml:trace>
  <inkml:trace contextRef="#ctx0" brushRef="#br0" timeOffset="31914">7853 12658 7131,'4'7'3629,"-1"-1"-3464,-3-6 87,0 0 204,71 15-306,-28 6 0,2 2-146,7-4 0,1 2-1682,-5 7 1,-7 2 1677,-7 4-52,-11-4 1,-4 4-108,-13 4 1,-5 1-10,3 1 0,-4-2-934,-15 2 1,-7-5 833,1-12 1,-2-2-125,-2 1 0,-2 0-242,0-1 0,-3-1 634,-12 4 0,2-2 0,1 0 0,-10 2 0</inkml:trace>
  <inkml:trace contextRef="#ctx0" brushRef="#br0" timeOffset="33365">11599 11705 4032,'-50'-5'144,"-1"0"1,1 0 0,0 0 0,0 1 0,0-1 0,-8-2 0,0 0 0,0 0 0,4-1 0,3-2-401,-7-5 0,6-3 0,-1-1 203,9 2 1,0-1-1,-1-1 1,1-2 52,-3-1 0,0-1 0,1-1 0,0-2 23,0-1 0,1-2 0,0-1 0,1-1 101,1 0 1,0-1-1,1-2 1,-1-4 25,7 5 0,0-2 1,0-2-1,0-2 0,0-3 1,2-2-80,4 2 0,1-3 0,0-2 0,1-3 0,0 1 0,0-1 0,2 1 0,-1 2-52,0 0 0,0 2 0,1-1 1,1 1-1,0 0 0,1-2 1,1-2-19,1 0 0,1-2 0,0-2 0,1 0 0,1 0 0,1 1 0,3 2 0,1 4 50,2-6 1,2 3-1,2 2 1,1 0 0,0-1-17,1-1 1,0-1 0,1 0 0,0 0 0,1-1-36,0 1 0,0 1 0,0-1 0,2-2 0,3-6-55,1 7 1,2-3 0,2-4-1,0-2 1,2-1 0,1-1-1,1 1 1,0 1 0,1 2 60,1 4 0,1 1 0,2 1 0,-1 0 1,2 0-1,0 0 0,1 0 0,0-2 1,-1 0-7,0 3 0,-1-1 0,0-1 0,0-1 0,1 0 0,0 0 0,1 0 0,0 1 0,1 2 0,2 1 0,0 2 10,3-3 1,1 2 0,0 1 0,1 1 0,2 1 0,0 1 0,2 0 0,1 1 0,2 0-5,4-1 1,2-1-1,3 2 1,1 0-1,0 1 1,1 1-1,1 0 1,-2 2 0,-1 1 9,-1 1 1,-3 2 0,-1 2 0,1 0 0,1 1-1,3-1 1,4-1 0,4 0-15,-10 8 0,2 0 0,2-2 0,2 0 0,3 0 0,1-1 0,1 0 0,2 0 0,0 1 0,2-1 0,-1 2 0,2-1 0,-1 2 0,1 1 0,-1 1 0,-1 1 0,0 2-30,2 0 1,1 2 0,1 1-1,0 1 1,0 1 0,1 1-1,0 1 1,0 0 0,0 1 0,1 0-1,-1 0 1,1 0 0,-1 0-1,0 0 1,1-1 0,-2-1 4,1 0 1,0 0-1,0-1 1,-1-1 0,1 1-1,0 0 1,0 0-1,0 0 1,-1 0 0,1 1-1,0 0 1,0 1 0,0 0-1,0 2 1,-1 0-1,1 2 12,-1 0 0,1 1 1,0 1-1,1 0 0,0 1 1,0 0-1,0 1 1,-1 1-1,0 0 0,0 1 1,-2 0-1,-1 1 0,-1 0 1,-1 1-1,-3 0 1,-1 2-9,11-1 0,-2 2 1,-3 1-1,-2 1 0,-2 1 1,1 0-1,-1 1 0,0 0 1,2 0-5,0 0 1,-2-1 0,0 1 0,0 0 0,1 1 0,0 1 0,2 1 0,2 1 0,2 3-28,-8-1 1,1 1 0,1 1-1,3 1 1,0 1 0,2 0-1,0 2 1,1 0 0,0 1-1,0 1 1,-1 1 0,0 0-1,0 1 1,-2 1 0,-1 0-17,0 2 0,-1 1 0,0 1 1,-1 1-1,1 1 0,-1 0 1,-1 2-1,1-1 0,-1 2 1,0-1-1,1 0 0,-1 0 1,1 0-1,-1-1 0,1 0 43,1-1 1,0 0-1,0-2 1,1 1 0,0-1-1,-1 0 1,1 1 0,-1 0-1,0 0 1,0 1 0,-2 2-1,0 0 1,-1 2 0,-1 1-1,-2 2-70,0 2 0,-1 3 0,1 1 1,-1 2-1,0 2 0,-1 0 0,-1 1 1,-1 0-1,-1 1 0,-2-1 1,-1-1-1,-3 0 0,-1-2 0,-3-2 1,-2-1 0,8 14 1,-6-4 0,-3-2 0,-3-1-1,-1 3 1,0 2 0,1 5 13,-5-11 1,1 2-1,0 2 1,0 1-1,0 2 1,-1 1-1,0 1 1,-2 1 0,-1 1-1,-2 0 1,-2 1-1,-3-1 149,-2-1 0,-3 0 0,-2 2 0,-2 2 0,-2 0 0,0 0 0,-2 1 0,0-1 0,-1 1 0,1-1 0,-1-2 0,1 0 0,0-1 0,1-3-5,2 8 0,0-2 1,0-2-1,1-1 1,-1 0-1,-1-1 0,0 1 1,-3 1-1,-1 2 1,-2 2 6,-1-9 1,-2 3 0,-1 3 0,-1 1 0,-1 1 0,-1 1 0,0 0 0,-2-1 0,0-1 0,0-1 0,-1-2 0,1-2 0,-1-4 0,0-4 0,0-4-35,-6 14 1,0-8 0,-1-5-1,-1-1 1,-4 1 0,-5 5 30,4-7 1,-3 3 0,-4 2 0,-1 1-1,-3 1 1,0 0 0,-2 0 0,0-2-1,0-1 1,1-3 0,2-3 60,-7 2 0,1-2 0,-1-3 0,0-2 0,0-1 0,-1 0 0,-1 1 0,0 2-53,4-3 1,-1 1 0,-1 1 0,-1 0 0,0 0 0,0 0 0,0-2 0,0-1 0,1-1 0,0-3-12,-4 0 0,0-1 1,0-2-1,1-2 0,0-1 1,0-1-1,1 0 1,2-2 28,-5 2 1,1-2-1,2-1 1,0-2 0,-1 1-1,0-1-27,-1 1 1,-1-1-1,0 0 1,0-1 0,-1 0-1,1 0-18,-1-1 0,3 0 1,-1 0-1,-2-1 1,-3 0-1,-4 0-13,9-3 1,-2 1-1,-3-1 1,-2 0-1,-2 0 1,-1 0-1,-1-1 1,-1 1-1,0-2 1,1 0-1,0 0-41,5-2 0,0-1 1,-1 0-1,-1-1 1,0 0-1,0 0 1,0 0-1,-1-1 1,1 0-1,-1 1 1,1-1-1,-1 0 1,2 1-11,-1 0 1,0 0 0,0 0-1,1 1 1,-1-1 0,0 1 0,0-1-1,1 0 1,-1-1 0,1 0-1,0 0 1,0-1 0,0-1-12,-2 0 0,-1-1 1,-1 0-1,1-1 1,-1 0-1,1-1 1,1 0-1,1 0 1,2-1-1,1 0 1,3-1-1,2-1-24,-7-1 0,3-1 0,2 0 0,3-2 0,0 0 0,0 0 0,-1-1-7,0 0 1,1 1 0,0 0-1,0-2 1,-1-1 0,-3-2-1,-2-3-181,8 1 1,-2-1-1,-2-2 1,-1-1-1,-2-1 1,0-2 0,-1-1-1,1 0 1,-1-2-1,1 0 1,2-1-1,0 0 236,4-1 0,1-1 0,-1-1 0,1-2 0,0-1 0,1-1 0,-1 1 0,1-1 0,0 1 0,1 0 0,-1 1 0,1 1 0,0 2 0,-9-3 0,1 1 0,-1 1 0,0 1 0,0 1 0,2 0 0,1-1 0,1 0 0,2-2 0,2 0 0,3-8 0,1 1 0,-1-1 0,1 1 0,-1 0 0,0-1 0,1 1 0,-1 0 0</inkml:trace>
  <inkml:trace contextRef="#ctx0" brushRef="#br0" timeOffset="34432">16044 4805 12050,'-23'9'55,"-7"16"0,2 6-1640,3 5 1585,-3 3 0,-1 3 288,13-14 1,4 0-389,-2 16 1,6 1-72,18 14-491,-4-25 0,4-4 659,33-9 3,-5-17 43,-10-11 1,1-6-36,3-10 1,-4-7 155,-2-9 0,-5-4 132,-2 6 1,-7-1-229,-14-2 1,-8 4 4,-5 7 171,-26-10 207,18 22-451,-2 1-325,17 9-154,9 3 378,7-1-75,41-23 12,-7 10 0,2 1 128,-2-1 0,1 1 10,13 0 1,-3 6 1643,-9 6-1550,-8 14 1,-2 4 166,-6 7-420,-6 11 0,-6 3 275,-9 11-62,-3-2 0,-3 2-28,-7 11-167,-1-2 0,-3 0-900,1-20 0,0-2 473,-1 4 1,1-4 494,-2 2 1,9-28-1,2-2 1</inkml:trace>
  <inkml:trace contextRef="#ctx0" brushRef="#br0" timeOffset="34715">16828 4868 10580,'6'9'1437,"-2"-3"-107,-4-6-1386,0 0 56,5 52-567,-2-25 570,0 8 0,1 0 177,0 0-82,-1 19-1581,-8-16 1,-3 1 1508,3-7 1,-2 0-24,-5 4 0,-2-2-448,-6-1 381,1-3 214,3-4-574,5 2-192,15-4 373,5-6 3122,13-7-3705,16-17-1990,-8-11 0,0-5 2816,-2-3 0,-1-1 0,-1 3 0,-5 0 0,-2-11 0</inkml:trace>
  <inkml:trace contextRef="#ctx0" brushRef="#br0" timeOffset="34865">17018 5017 8024,'2'4'1963,"-1"-1"-689,-1-3-272,73-43-1002,-33 26-636,9-9 0,2 1 445,-3 13-472,-2 1-247,-6 2-1714,-4 4 2624,-26 13 0,2-6 0,-19 10 0</inkml:trace>
  <inkml:trace contextRef="#ctx0" brushRef="#br0" timeOffset="35115">17208 5080 7458,'-33'27'2164,"0"0"1,2-7-2021,7 5 1,7-2-101,16-20 18,9-2 84,3-3-96,11-4-277,25-16-773,-5 0 751,-12 4 0,1 0-398,16-10 230,-1-1 188,-15 10 1,-1 0 626,6-3 58,2-1 572,-33 25-639,-9 8 210,-12 26-1970,-1 3 0,1 4 1308,4-14 0,1 0-223,-5 14 1,4-3-1846,8-12 1123,2-4 1008,24-7 0,-17-8 0,17-5 0</inkml:trace>
  <inkml:trace contextRef="#ctx0" brushRef="#br0" timeOffset="35631">17907 4636 10242,'4'3'2055,"-34"16"1,-14 4-1762,12-1-784,-18 9 0,2 1 490,26-8 212,1 13-461,39-18 417,-1-3-492,39-13 144,-21-12-144,-3-6 1,-1-5-646,-3-10 563,2-3 594,-33 17-751,-15 15 126,-11 9-78,-9 12 0,-5 7 463,-2 7 0,0 3-184,-1-2 0,0 3 696,4 4 1,7-2-97,15-6-128,9-5 1,9 2-352,22-5 0,7-2-487,8 19-434,1-24 1,3-6 461,8-9 92,-3-4 1,2 1 509,-10 1 0,-1 1 77,4-1 0,-5 5 1617,-4 18-1100,-37-2-113,-10 11 257,-12-2 0,-6 1-363,5-4 0,-1 0-622,-7 8 0,1-2 318,9-9 1,4-1 132,-9 20-232,14-12 1338,3 19-1417,31-26 1,6-2 22,6 9-83,3-13 0,3-6 69,11-10-347,2-15 1,5-8-491,2-7 0,-1-4-892,1 3 1,-3-2 280,-6-3 1,-10 2 1517,-15 5 0,-9 13 0,-7 4 0</inkml:trace>
  <inkml:trace contextRef="#ctx0" brushRef="#br0" timeOffset="36500">10710 6795 9353,'4'11'2038,"-1"-2"-1295,-3-9 453,152-4-1169,-109 1 0,4 0-744,3-1 0,10 0 1,5 0-1,-2 0 1,-7-1 758,-2-1 0,-5 0 0,5-1-16,0 1 1,4-1 0,4-1 0,0 1 0,0 0-384,-12 2 0,1 1 0,1 0 0,-2-1 0,0 1 0,-1 0 169,2 0 0,-2 0 1,-1-1-1,0 1 0,1 1-41,1-1 1,3 1 0,-2 0-1,-4 1 1,-6 1-642,5 3 1,-8 1-125,-5-1 0,-3 1 1002,16 9 1,-24-6 0,-9 1 0</inkml:trace>
  <inkml:trace contextRef="#ctx0" brushRef="#br0" timeOffset="45620">24575 11980 10995,'4'1'1562,"0"-1"-786,-4 0 1162,86 3-1582,-35-2-703,-12 0 0,7 0 0,-4 0 453,-4-1 1,-2 0-55,5-1 0,1 1-16,2 0 0,4-1-16,-2-1 1,4 0 0,6 0-27,-9 0 1,5-1 0,3 1 0,2-1 0,-3 0 0,-3 0-688,8 1 1,-4-1-1,1 0 1,6 0 690,-8 1 1,5-2 0,4 1 0,0 0 0,-1-1 0,-5 1-1,-6 1-231,-2 0 1,-6 0 0,-1 0 0,5 0 231,0-1 0,6 1 0,2-1 0,0 0 0,-3 1 0,-4 0-8,-1 0 1,-4 0 0,-1 0 0,6 0-23,5 0 0,5 0 0,4 0 0,-1-1 1,-3 1-1,-6 1-458,6-1 1,-7 1 0,4 0 467,3 0 1,4-1 0,0 1 0,-6 0-42,-7 1 0,-4 0 1,0 0-55,3 0 0,1 1 1,-1-1 92,10 0 1,-1 1 17,3 0 1,-7 0 375,-19 1-363,4 0 1,-21 0 2145,0-1-2112,9 3 909,-4 0-1038,-1-1 1620,-11 1-4056,-14-1 2556,-27-5 0,20 4 0,-19-6 0</inkml:trace>
  <inkml:trace contextRef="#ctx0" brushRef="#br0" timeOffset="45868">28003 11769 12134,'-1'-5'-952,"0"2"1949,1 3-750,59 19-93,-36-7-154,12 2 0,-2 1 8,-16 4 146,-2 1 34,-4 1 502,-12 16 1,-7 3-817,-4 0-379,-10 8 1,-8 1-1386,-6-19 0,-2-5-1307,8-3 1,0-1 3196,-10 2 0,5-5 0,18-10 0,-1-2 0</inkml:trace>
  <inkml:trace contextRef="#ctx0" brushRef="#br0" timeOffset="46702">24532 11790 0,'0'10'5282,"0"-2"-2657,0-8-1233,0 0 628,50 29-1457,-11-15 0,4-1-448,5 8 0,1-2-212,6-3 0,2-4 176,0-3 1,4-1-35,-15-4 1,3 0-1,3 0 1,1-1-47,1 0 0,3-1 0,2 0 0,-1 1 0,-2-2-119,-5 1 1,-2 0-1,0 0 1,0-1-1,0 0 118,1-1 1,0 1-1,0-1 1,-2-1-1,-4 1-16,2-1 0,-4 0 1,3 0-28,1-1 0,3-1 0,1 1 1,0-1-518,2 0 0,0 0 1,0-1-1,0 1 531,0 0 0,-1-1 0,0 1 1,2-1-6,6 1 0,2-1 1,-2 0-1,-6 1-440,-8 0 1,-5 1-1,1 0 452,9-1 1,2 0 0,-4 1 220,-2 0 0,-5 0-197,-3 0 0,0 1-103,15-1 1,-2 1 102,8-1-6,-18 2 1,-4-1 1483,-2 1-1551,-11 0 2207,9 0-2285,-6 1 44,-1 1-36,-1 0-324,-3 1-17,-8-1 3144,1 1-3945,-11-2 437,-20 0 0,12-1 0,-14 0 0</inkml:trace>
  <inkml:trace contextRef="#ctx0" brushRef="#br0" timeOffset="47122">27496 11642 12213,'46'18'55,"1"1"0,-4-2 0,-3 0-58,0 1-3053,-1 1 3011,0-1-56,-3-1 101,-2-1-2,-3-1 526,14 10-479,-19-9 39,12 13 78,-28-17 697,-1 2-436,-7-5-16,-1 1 244,-9 17 0,-3 4-545,1-3-66,-3 5 1,0-1-35,1-10-6,0-1 1542,-15 20-2105,-3 3 196,-1-2-563,-1 1 216,19-27-4390,-3 5 3763,7-13-583,1 0 1924,1-6 0,5-2 0,-2 0 0</inkml:trace>
  <inkml:trace contextRef="#ctx0" brushRef="#br0" timeOffset="48021">24765 6456 7850,'-5'-3'3764,"1"1"176,4 2-3531,23 17-233,-6-5-109,19 10 0,13 9 1,-5-4-1557,-10-7 1,1-1 1488,10 8 0,7 2 0,-2-1-1,-9-6 0,-2-2 0,4 3-486,6 4 0,4 2 0,1 1 0,-2-2 487,-8-4 0,-1 0 0,1 0 0,1 0-306,-1 1 1,2 1 0,0 0 0,-1-1 0,-4-2 305,5 2 0,-5-2 0,1 0-407,2 1 1,0 0 0,0 0 406,1 0 0,-1 0 0,1 0 2,0 1 0,1-1 0,-1 1-109,0-1 1,1 0 0,0 1 108,-3-2 0,1 1 0,4 2-20,-4-1 1,4 3 0,2 1-1,-1-1 1,-4-3-8,5 4 1,-5-2 0,5 3 15,-1-1 1,5 4 0,1 2-1,-3-3 1,-7-3-4,-7-4 0,-6-3 0,3 2 186,3 2 0,3 3 0,0 1 0,1 0-170,1 2 0,2 1 0,-2-1 1,-1 0-5,6 4 0,-2-1 0,0 1-14,4 2 0,0 0 0,-8-5 12,-11-7 1,-7-5 1,2 2 0,-8-4-6,-6-6 1429,-3 0-1784,-5-7 354,-1-1-805,-3-5 2560,0 0-5288,-8 0 1919,0 0 1621,-16-4 0,14 3 0,-5-3 0</inkml:trace>
  <inkml:trace contextRef="#ctx0" brushRef="#br0" timeOffset="48371">28004 7895 9799,'0'3'2338,"1"0"1406,-1-3-3301,-3 30-205,6-4-70,0 31-135,9-7-33,2 6-2147,-5-26 1,1 0 2128,2 1 0,1 0 15,1-1 0,2 1-118,12 13 0,1-1 86,-5-11 0,1-1 4,8 10 0,0-2-92,-8-13 0,-1-2 4,0-2 0,0 1-111,9 8 0,-1 1 264,8 8 179,1 3-1,-31-29 152,-18-12-307,-17 0 1,-10 0-194,-9 1 1,-7 1 0,0 0 264,5-1 0,0 1 0,-3-1-298,3 1 0,-3 0 1,0 0-1,0-1-564,2 1 1,-1 0 0,0 0-1,0-1 597,-6 0 1,-2 0-1,1 0 1,2 0-1,-2 0 1,3 1-1,2-1 1,7-1-1,0-1 1,0 1-1</inkml:trace>
  <inkml:trace contextRef="#ctx0" brushRef="#br0" timeOffset="48735">24575 8065 10818,'10'9'854,"-2"-2"-646,-8-7 3659,0 0-3523,66 38-1011,-28-11 781,-1-1 1,9 5 0,2 3 21,-7-3 1,2 2 0,1 1-1,-2-1-829,-5-5 1,0-1 0,0 0 0,2 2 702,1 0 1,2 1 0,2 1-1,0-1 1,0-1-10,0-2 1,2-1 0,-1-1 0,0-1 0,-2-1-523,2 2 1,-1-2-1,0 1 1,6 1 520,-8-3 1,3 0 0,3 2 0,2 0 0,0 1-1,1-1 1,-1 0-219,2 1 0,1-1 0,0 1 0,1-1 0,0 1 0,1-1 1,2 2 112,-7-4 0,2 1 1,1 0-1,0 0 1,1 0-1,0 0 1,-1 0-1,-1 0 1,-2-2-64,7 4 1,0 0-1,-2-1 1,0 0-1,-2-1 1,1 0-1,-2-1 106,4 1 0,0 1 0,0-2 0,-3 0 0,-3-3 0,-6-1 287,3 1 0,-6-4 1,1 2-488,9 3 1,2 0 0,-6-2 938,-12-4 0,-2-1-1019,12 7 1,-17-8-895,-42-17-1499,-14-6 627,-4-5 2108,-15-17 0,26 20 0,-6-8 0</inkml:trace>
  <inkml:trace contextRef="#ctx0" brushRef="#br0" timeOffset="48977">27877 9208 12580,'14'7'574,"-2"-1"270,29 25 1,5 8-549,-10-6-2112,-2-4 0,5 4 1,-7-3 2056,-2 8 42,-2 1 831,-12-6 1,-5 3-663,-17 3 0,-5 0-300,3 1 1,-6 0 92,-14-6 1,-10-1-1,-6-2-441,6-7 1,-6-1 0,-2-1-1,1-1 1,3 0-726,-10 6 1,3 0 0,-4-1 481,0-1 1,-5 2 0,2-2 0,8-4-1472,5-3 1,6-4-268,3 0 0,-1-1 2177,-4 0 0,2-3 0,3 1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15:09.96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14161 10583 8097,'4'9'3802,"0"-2"-3796,-4-7 893,0 0-401,46-12-237,-12 5-202,4-2 0,3 1 18,-9 3 0,1 2-1330,5-1 1,3 1 1252,3 0 0,7 0-20,-9 1 1,7 0-1,4 1 1,1-1-1,-1 1-429,0 0 0,0 0 1,0 1-1,1-1 0,2 1 423,-2-1 0,0 0 1,2 0-1,0 1 1,1-1-1,1 1-320,-2-1 0,2 1 0,1 0 0,0 0 0,-1 0 0,-2 0 0,-4-1 284,0 1 1,-4 0 0,-2 0 0,3-1 0,6 1-129,-5 0 0,5 0 0,3-1 0,3 1 0,1 0 0,0 0 0,-2-1 0,-3 1 0,-3 1 121,5-1 1,-3 1 0,-2 0 0,-1 0 0,1 0 0,3 0-50,-2-1 0,2 1 0,2-1 0,-1 1 0,-1 0 0,-3 0 0,-3 1-43,11 0 0,-4 1 0,-5 1 1,-4-1 23,12 3 1,-7 1-562,-8-2 1,-3 2 697,-7 2 0,-3-1 0,0 0 0,-10 2 0</inkml:trace>
  <inkml:trace contextRef="#ctx0" brushRef="#br0" timeOffset="169">18055 10668 5375,'5'8'-5236,"-1"-1"5236,-4-7 0,0 0 0,0 0 0</inkml:trace>
  <inkml:trace contextRef="#ctx0" brushRef="#br0" timeOffset="2017">14668 10964 7752,'-39'-30'625,"-1"-1"0,0 0 1,-2-1-1,-1-1-625,7 7 1,-5-3 0,0 1 0,2 1-1797,2 1 1,3 2 0,-2-1 1907,-2-3 0,-1 0 0,-1-1-6,1 0 0,-1-2 1,-2-3 155,-1-1 0,-2-5 0,0-1 0,1-2-74,9 7 1,1-1 0,0-1 0,1-2 0,-1-3-22,4 1 0,0-3 0,0-2 1,0-2-1,1 1 0,2 1 1,2 3-308,-2-3 1,3 2 0,2 1 0,1 0 0,2-3 139,0-4 0,1-2 0,2-1 0,3 2 0,4 6-17,5 1 0,5 4 1,2 1 1,1-2 0,3 1 0,2 1-127,1 1 1,2 0 0,5-1 113,5 0 1,3 0 0,5-1 0,5 1 21,0 7 0,4 1 1,4-1-1,1 2 1,0 0-1,-2 1 11,1-3 0,-3 2 0,1 0 0,3 2 0,4 0 0,-4 7 1,4-1 0,3 1-1,2 0 1,0 2 0,-1 1-1,-3 2 1,-4 3-186,13-1 1,-5 4 0,-1 3 0,4-1 178,-1-1 1,3 0-1,1 1 1,1 2 0,3 5-20,-10 4 1,3 3 0,2 2 0,0 3 0,0 0-1,-2 2 1,-1 0-2,3 3 0,-3 1 0,0 2 0,-1 0 0,1 2 0,2 0-76,-8-4 1,1 0 0,2 1 0,0 0 0,-1 1 0,-1 1 0,-2 1 0,-3 1 79,3 4 0,-2 1 1,-3 1-1,-1 2 0,-2 1 1,-1 2-94,6 8 0,-2 4 0,-2 1 0,-3 0 0,-1-1 31,0-1 0,-3-3 0,-2 3 0,0 7 14,-6-4 1,1 7-1,-1 3 1,-1 3 0,-2 0-1,-4-3 1,-6-3 96,-4 1 1,-7-2-1,-3-1 1,-1 0-1,0 1-5,2 0 0,1 1 0,0 1 0,-3 0 0,-3-3 1,-5-4 75,-10 8 1,-6-4-1,-5-3 1,0-5 124,-8 2 1,-3-7 0,-1-1-95,8-9 0,-2-1 1,0-1-1,-2 0 45,0-2 0,-2 0 1,-1-2-1,-4 0 94,-3 0 0,-3-1 1,-4-1-1,-2-1 1,-2-2-162,12-6 0,-3-1 1,-2-1-1,-1-2 0,0 1 1,0-2-1,1 1 0,1-1-106,-8 3 0,1-1 0,2-1 0,-1 0 0,-1-2 1,-1-1-7,1-2 1,-1 0 0,-2-1 0,1-2 0,0-1-1,2-2 1,2-4 0,0-3 0,1-3 0,1-3 0,2-1 0,1-1 0,2 1-3,0 1 1,3 1 0,2-1 0,-2-3 0,-4-5-16,8 0 1,-4-4 0,-2-3 0,-2-2 0,1-2 0,1-1 0,2-1 0,3 1 0,5 0-5,-3-7 0,6 0 1,2-1-1,3-1 1,-1-1-1,-2-1 2,0 1 0,-2 0 0,-1-2 0,0 0 0,4 0 0,2 0 0,6 1 19,3-7 1,4 0 0,4 1-1,4 2 1,2 2 123,1-10 0,5 4 0,5 1-124,2 2 0,5 0 0,2 2-3,1 3 0,3 1 1,8 1-93,6 4 1,7 0-1,3 1 1,0 4 58,4-3 1,2 4 0,4 1 15,-11 8 0,4 1 1,1 0-1,1 1 1,-1 4-7,3 2 0,-1 2 0,1 3 0,1-1 1,3 1 1,1 0-1,0 1 1,1 1-9,2 1 0,0 0 0,1 2 0,0 0-111,0 0 0,2 2 0,-1 1 0,0 0-64,0 1 1,0 1 0,0 1 0,-1 1-165,-2 0 1,-1 0 0,1 2 0,3 2 371,-7 4 0,4 3 0,1 2 0,-1-1 0,-4 0 0,-5-2 0,4-2 0,-6-1 0,2 2 0,2 6 0,0 0 0,-1 0 0,1 1 0</inkml:trace>
  <inkml:trace contextRef="#ctx0" brushRef="#br0" timeOffset="3167">2011 6943 9264,'13'7'3556,"-3"-2"-3393,-10-5 809,0 0-219,86 13-605,-40-8 1,3-1-945,-1 1 1,4 1 0,0-1 810,-7-2 0,0-1 0,2-1 56,-3-1 0,3 0 1,0-1-1,-2 0-783,5 0 1,-1-1 0,3 0 711,-3-1 0,4 1 0,0 0 0,1-1-9,2 0 0,0-1 0,1 0 0,0 0-527,2 1 0,1 0 1,0 0-1,0 0 413,-1 0 0,1 0 0,-1 0 0,-1 0-272,-5 1 1,0 1 0,-1-1 0,-5 1 166,-2 0 0,-4 1 0,-1-1-188,18 0 0,-2 1-242,-6 0 0,0 0 586,-6 0 1,2 1 0,-6-1 0,18 1 0,-20 0 0,0 0 0</inkml:trace>
  <inkml:trace contextRef="#ctx0" brushRef="#br0" timeOffset="4168">1820 9610 8318,'7'9'1002,"-2"-1"-719,-5-8 1800,0 0-842,2-3-608,-1 2 552,1-3 987,-1 4-2286,0 0 16,1 0 221,16 0-84,27-4-42,1 2-747,2-1 1,4 0 750,-16 2 1,1 0-2,15-1 0,9 0 0,-16 0 0,6 0 0,2 0 0,0-1 0,-3 1-725,-4 0 1,-2 0-1,0 0 1,4-1 694,0 1 1,4 0-1,3-1 1,0 0 0,-2 1-1,-4 0-574,5-1 1,-4 1 0,-2-1-1,2 1 406,2 0 1,1 0 0,0 0 0,-1 0-402,1 0 1,0 1-1,0 0 1,0 0 149,0 0 0,-1 0 0,1 0 1,-1 1-378,-2-1 0,-1 1 0,1 0 0,1 0 826,-1 0 0,2 0 0,1 1 0,-3-1 0,-6 0 0,17 0 0,-3 1 0,-13-1 0,1 0 0,0 1 0</inkml:trace>
  <inkml:trace contextRef="#ctx0" brushRef="#br0" timeOffset="5171">1905 12298 6465,'-6'-10'364,"2"2"-199,4 8 409,0 0-462,-20-5 14,15 4-6,-15-4 135,19 5 775,1 0 3039,-2 0-4100,5 0 275,4 0-2746,41-1 2665,-8 0-44,4 0 1,10-1-1,0 0-819,-3-1 0,1 1 0,2-1 710,-6 0 1,2 1-1,1-1 1,-1 1 0,0-1 0,-1 0 0,2 0 1,2-1-315,0 1 0,3-1 0,1 0 0,-1-1 1,-1 2 301,4-2 0,-4 1 0,3 0 1,6-1-188,-15 1 0,3 0 0,3 0 1,3-1-1,1 1 0,1-1 1,2 0-1,1 0 188,-11 1 0,3-1 0,2 1 0,2-1 0,0 1 0,1-1 0,0 0 0,-2 0 0,0 1 0,-3 0 0,-2-1 0,-4 1 0,9 0 0,-4-1 0,-3 1 0,-2 0 0,1 0 0,2 0 0,2-1 0,2 1 0,1-1 0,-1 1 0,0-1 0,0 1 0,0-1 0,1 1 0,-1-1 0,0 1 0</inkml:trace>
  <inkml:trace contextRef="#ctx0" brushRef="#br0" timeOffset="9687">11388 5884 8458,'9'4'3867,"-1"0"-3624,-8-4 626,-35 47-922,22-21-222,-8 14 0,2 1 194,14-4-1594,4-6 1,1-1 1475,7 5-325,4 7-358,5-19-364,3-3-257,2-5-258,-1-5 1761,5-5 0,-14-2 0,2-3 0</inkml:trace>
  <inkml:trace contextRef="#ctx0" brushRef="#br0" timeOffset="9970">11705 6096 10306,'-5'-5'1473,"0"1"-1610,5 4-146,7 49-434,16-30 406,1 31-4587,20-43 4752,-19-9 146,4-3 1081,-16-11-636,-6 3-126,-3-7-92,-8 5 8,-3-1-238,-17-10-207,-3 8 137,-1-1 3231,5 13-3432,8 5-441,1 1 715,3 0 0,4 0 0,6 0 0</inkml:trace>
  <inkml:trace contextRef="#ctx0" brushRef="#br0" timeOffset="10304">11938 5906 7850,'14'7'3500,"-2"-1"-3301,-12-6-106,0 0-85,40 49 30,-26-18 0,0 2-57,11 8 1,-1 0-289,-12-7 0,-4-3 310,-3-3 274,-4-14-238,-1-7-848,0-19 582,2-3 183,3-19 41,13-8 1026,12-6-760,3 7-218,-5 11 92,-7 27-11,-12 8-53,2 6-40,-1 3-842,10 35 81,-10-23-392,7 22-1965,-14-30 3085,-1-8 0,-1-2 0,-1-7 0</inkml:trace>
  <inkml:trace contextRef="#ctx0" brushRef="#br0" timeOffset="10924">12488 5884 9035,'1'5'64,"0"0"-173,-1-5 554,15-2 1277,-12 2-171,12-2-1243,-15 2 749,0 0-1371,-6 5 62,-9 7 196,1 0 11,-4 5-9,10-7 18,2-1-224,1 11 33,5 4 154,4-1-143,13 4 96,-2-17-196,30 10 251,4-2 62,1 0 6,-3 0 73,-20-2 341,-10 13 90,-19 9-418,-8-4-195,-33 4-311,14-23-1042,0-3 0,-2-3 1459,-1-7 0,-3 4 0,23-10 0</inkml:trace>
  <inkml:trace contextRef="#ctx0" brushRef="#br0" timeOffset="11137">12869 5715 10589,'9'8'1193,"-1"-2"-885,-8-6 1356,-4 59-1505,7-26-86,-3 7 0,2 3-30,4-12 0,1-2-372,2 10 1,1 1-810,0 4 1,0-2-611,-3-6 0,0-4 407,1 13 1461,-7-30 0,-1-8 1,0-3-1</inkml:trace>
  <inkml:trace contextRef="#ctx0" brushRef="#br0" timeOffset="11306">12742 6054 10009,'-10'-5'1946,"2"1"-1473,8 4-128,0 0-1446,81-26 219,-44 16-2403,21-7 1,-1 1 1227,-24 9 2313,9-2 0,-30 7 0,-2 0 1</inkml:trace>
  <inkml:trace contextRef="#ctx0" brushRef="#br0" timeOffset="11670">13166 5990 7615,'2'7'1386,"0"-2"-501,-2-5-513,0 0 365,18 72-309,-13-20-716,5-6 1,-1-2 349,-9-3 11,0-27 55,0-7 298,0-2-325,-1-21-292,-1 3 113,-2-41 8,15 16 0,3-1-356,-1-17 43,8 17 1,2 7-447,-3 17 829,32-10 0,-36 18 0,18-5 0</inkml:trace>
  <inkml:trace contextRef="#ctx0" brushRef="#br0" timeOffset="11971">13547 5990 9222,'1'18'1329,"0"19"0,0 1-1329,1-15-63,1 16 0,0-2-47,3-21-52,2 2-420,0-13 136,4-5 354,-1-5-54,3-7 29,-4-2-40,0-5 188,7-22 543,-3 3-384,0 0-81,-6 15 12,-6 20 41,1 2 457,7 15-468,6 13-151,2 0-103,7 13-107,-11-23-1328,11 5 264,-10-13 1274,11-1 0,-17-7 0,3-1 0</inkml:trace>
  <inkml:trace contextRef="#ctx0" brushRef="#br0" timeOffset="12171">14097 6011 10765,'-21'-2'1770,"4"1"-1775,-6 36 1,4 11-203,11-14-446,-13 16 1,6-1-102,25-23-53,5-4-1848,11-1 2655,3-10 0,-7-1 0,-5-8 0</inkml:trace>
  <inkml:trace contextRef="#ctx0" brushRef="#br0" timeOffset="12370">14245 5736 11451,'4'4'1557,"-2"-2"-988,-2-2 313,-12 65-909,12-18 1,1 3-307,-6 2 1,2 2-22,6-10 0,3 1 0,0-7-243,5 12-1505,-1-5 1,-1-1 2101,-1 0 0,1 3 0,-8-31 0</inkml:trace>
  <inkml:trace contextRef="#ctx0" brushRef="#br0" timeOffset="12537">14097 6075 12025,'10'4'-271,"-2"0"143,16-12 1,7-6-1590,2 1 1,1-1 1126,7-2 1,1-1-83,-6 2 1,-5 2-1,-14 6 1,-6 1-1</inkml:trace>
  <inkml:trace contextRef="#ctx0" brushRef="#br0" timeOffset="12670">14478 5948 7058,'6'14'1673,"4"19"0,1 3-1589,-2-9-495,5 14 0,1 1 319,-4-16-115,5 5-1462,-2-8 889,-5-8 1,0-3 0,-7-8 0</inkml:trace>
  <inkml:trace contextRef="#ctx0" brushRef="#br0" timeOffset="13091">14478 5842 12210,'-9'-7'1275,"2"2"-1312,7 5-81,0 0-61,67-3-28,-33 3 79,23-2 1,2 5 309,-5 14 207,0-1 189,-21 27-408,-27-14-3438,-1 28 3276,-4-20-75,-1 22-123,0-27 117,0 5-81,4-10-574,4-7 311,10-9 408,-2-13-36,4-16 15,0-22 32,-3 5 1760,2-4 1,1-2-1520,-5 13 1,1 1-199,0-3 0,-1 2 228,8-2-217,-15 24 6,0 2 64,1 3-62,0 4 42,1 4-13,-1 7-15,0 5-67,2 5 56,2 19-67,-3-8-360,-1 1 0,0 3-1695,5 14 479,-1 1 1576,-6-23 0,-6-25 0,-1-3 0</inkml:trace>
  <inkml:trace contextRef="#ctx0" brushRef="#br0" timeOffset="13290">15367 5334 13142,'7'7'1071,"-1"-2"-1071,-5 41-1009,2-9 421,-2-5 0,1 1-1257,3 5 1845,0-13 0,-3-12 0,0-1 0</inkml:trace>
  <inkml:trace contextRef="#ctx0" brushRef="#br0" timeOffset="13421">15536 5398 12115,'9'9'644,"-3"-1"-644,-15 27 0,-5 4 0,8-20 0,-6 18 0,0 1 0</inkml:trace>
  <inkml:trace contextRef="#ctx0" brushRef="#br0" timeOffset="13940">10964 5503 5223,'7'0'4892,"-1"0"-4041,-6 0-761,20 48 1087,-8-5-1614,4 4 1,0 2-567,-3 1 403,0 1-3427,-5-33 4027,-3-9 0,0-4 0,-3-6 0</inkml:trace>
  <inkml:trace contextRef="#ctx0" brushRef="#br0" timeOffset="14070">11176 5503 700,'18'6'3999,"-3"-1"-3941,-8 27 1,-4 9-246,3-7 444,7 22 1,2-2 0,-8-29 0,11 8 0</inkml:trace>
  <inkml:trace contextRef="#ctx0" brushRef="#br0" timeOffset="15872">4890 2392 120,'1'9'1972,"0"-2"-734,49-8 1,17-8-449,-11 3-693,-9 1 0,10 0 0,-8 1-65,-16-1 0,-2 1 45,2 1 0,1-1 18,-1 1 1,4 0 133,6 0 1,5 1-1,3 0-293,-6 1 0,2 0 0,1 0 0,0 0 109,-2 0 1,0 0 0,0 0 0,3 0-9,1 1 1,3-1-1,1 1 1,-2 0 0,-5 0 152,1-1 1,-5 1 0,6 0-162,-4 0 0,5 0 0,2-1 0,3 1 1,1 0-18,-6 0 0,4-1 0,1 1 0,0-1 0,1 1 0,-3 0 0,-2-1-45,5 1 0,-3 0 0,-2 0 0,2 0 1,5 0 18,-9-1 0,5 1 0,1 0 0,2-1 0,0 1 0,-1 0 0,-3-1 0,-2 2-3,10-1 0,-4 1 0,-1 1 0,0-1 1,3 0-121,-1 1 1,1-1 0,2 0 0,0 1-1,-2-1 1,-2 1 144,3 0 1,-1-1-1,-2 1 1,-1 0-1,0 0-8,-5 0 0,-1 0 0,0 0 0,-2-1 0,-1 1 126,2-1 0,-2-1 0,-1 0 0,-2 0-99,4 1 0,-3 0 1,5-1-58,-5 0 1,2-1-1,3 1 1,2-1-1,0 0 28,-1-1 1,2 0 0,1 0-1,1 0 1,-3 0 0,-2 0 57,9 0 0,-4 0 1,1 0-1,4 0-63,-5 0 1,6 0-1,3-1 1,-3 1 0,-3 0-1,-9 0 8,-1 1 0,-7 0 0,4 0 0,5 0 1,5 1-1,2-1 1,1 0 14,-6 1 0,3 0 0,1 0 1,-2-1-1,-3 2-16,0-1 1,-4 0 0,1 1 0,2-1 0,-1 0 0,4 0 0,1 0 0,-5 1 0,-5-1-175,10 1 1,-5 1 173,-1-2 0,5 1 71,-11-1 1,4 0 0,2 1 0,0-1-71,2 0 1,0-1-1,1 1 1,-1 0-70,1 0 1,-1 0 0,0 0 0,-1 0 65,11-1 0,-1 1 1,-7 0-2,-9 0 0,-3 0-1,-3 0 0,3 0 724,17 1 0,2 2-749,-17-1 0,0 1 1120,3 0 1,-5 0-1165,-4 2 679,-32-4-4134,-27-2 3528,-5-3 0,-2 2 0,8-2 0</inkml:trace>
  <inkml:trace contextRef="#ctx0" brushRef="#br0" timeOffset="16223">13314 2455 8674,'11'12'4903,"-3"-2"-4073,35-7 0,20-4-436,-19 2 0,7 0 1,3 0-1,1 1 1,-2-1-1501,-5 0 0,-1 0 0,0 1 1,3-1-1,3 1 1102,-4-1 0,5 1 0,2 0 0,2-1 0,-1 1 1,-1 0-1,-3 0 0,-6 0-9,10 0 1,-7 1-1,1-1 1,9 1-218,-13 0 1,6 0 0,5 1 0,4 0 0,2 0 0,1 0 0,0 0 0,-3 0 0,-3 0 0,-5-1 0,-6 0 103,7 1 0,-8-1 0,-4 0 0,3 0 0,7 0 15,-3 1 0,8 0 0,4 0 0,3 1 0,-1-1 0,-2 0 0,-5 0 0,-8 0 0,-10-2-1241,13 2 1,-13-2 1351,9-9 0,-22 5 0,-48-10 0</inkml:trace>
  <inkml:trace contextRef="#ctx0" brushRef="#br0" timeOffset="19606">18627 18754 10291,'7'2'518,"-2"-1"451,-5-1-652,0 0-317,69-20-37,-30 9-176,2 2 0,13-3 1,2 0-1,-10 3-496,-9 3 1,-1 0 644,12-2 1,5 0 0,-8 3-447,13 4 525,-24 1 1,0 1-1911,17 0 1312,-7 0 462,-39 0 121,-27 0 0,12 0 0,-11-1 0</inkml:trace>
  <inkml:trace contextRef="#ctx0" brushRef="#br0" timeOffset="19773">18902 18648 9578,'11'4'3153,"-2"-1"-3153,-9-3 145,0 0 469,121 1-793,-71-2 1,2-2 0,2 2-976,-5 0 1,1 0 0,0 1 0,0-1 1123,-3-1 1,1 0 0,-2 0 0,-4 0-85,9 1 1,-3 0 198,-1 0 1,0 1-1164,10 0 0,-2 2-434,-17-1 1,-2 1 890,6 1 1,-5 0 620,-5 3 0,-17-3 0,-7-1 0</inkml:trace>
  <inkml:trace contextRef="#ctx0" brushRef="#br0" timeOffset="21324">20278 1397 1432,'-9'-9'2755,"3"1"-437,6 8-1898,0 0 1806,-70-6-1853,16 3-234,14 1 0,-5 0 0,4 0-254,8 1 1,2 0 264,-2 1 0,1 0 1849,-14 0-1413,7 2 257,1 1-717,20 0 70,10-1-106,8-2-26,0 0 308,9 22-163,-4 16 0,0 5-209,1-6 0,-1 3-6,-2 11 0,0 7 1,-1-5-147,-2-7 1,0 1-97,2 0 0,2 8 0,0-1 1,-1-10-1,-2-9 0,1-4 1,4 26-1,1 0 0</inkml:trace>
  <inkml:trace contextRef="#ctx0" brushRef="#br0" timeOffset="22526">31898 16150 7643,'4'12'4371,"-2"-2"-4144,-2-10 2232,0 0-2260,3 3-174,0-3-78,8 4 131,-1-2-75,8 2 39,17 2-79,-3-1-44,1-1 0,4-1-62,-1-2 0,3-1-229,11-1 1,7-1 0,-7 0 195,-10 1 0,-2 0 194,24-4 0,-16 2 21,-42 3 80,-3 0-74,-1-2 97,-1-4-60,1-2-82,-1-5-1484,-1-29 0,1-8 1537,2-4-53,-1 16 0,1-4 0,0 0-196,4-5 0,2 0-228,-2 3 0,0-2 1,1-2 423,-2 1 0,0-4 0,0 1 0,0 4 0,0 4 0,0 2 0,-1 1 0,0-15 0,-1 0 0</inkml:trace>
  <inkml:trace contextRef="#ctx0" brushRef="#br0" timeOffset="26428">29316 13695 3920,'-6'-43'253,"0"0"1,1 1 0,-1 0-1,0 0 1,-1 2-159,-1-5 0,-1-2 15,0 3 0,-1-5 0,0-2 0,1 4-89,1 4 1,1 2-1,-1-3-808,-1-3 1,0-5 0,-1 1 0,3 5 789,0-7 0,2 3-6,1-2 0,0 0-67,2 0 0,0 1 47,1 0 1,1 1 524,-1 2 0,2-2-703,0-2 1,1-4-1,-1 4 223,-1 4 0,1 0-245,1 2 1,0-2 0,-2 4 73,-5 1 1,-2 7 0,5 0 0,-10-8-1</inkml:trace>
  <inkml:trace contextRef="#ctx0" brushRef="#br0" timeOffset="27058">24574 12785 11149,'-7'-1'1369,"1"1"-1629,6 0 458,0 0 21,72-6-2083,-19 7 0,4 1 1936,-8-3 0,4 1 0,0 0 1,5 2 0,2 2 0,-2 0-559,-8-1 0,-1 1 0,7 0 404,-11-1 1,6 0 0,3 0-1,3 0 1,-1 1 0,-2-1-1,-4 0-337,1-1 1,-3 1 0,-1-1 0,1 1 0,4-1 323,0 1 1,4 0 0,3-1-1,1 1 1,-1 0 0,-2-1 0,-2 0-429,9 0 1,-2 0 0,-2-1-1,-2 0 1,-2 0 317,0 1 0,-3-1 0,0 0 0,2 1 210,-4-1 1,2 0-1,0 0 1,1 1-1,-1 0-5,-1 2 0,3 2 0,-2-1 0,-4 0 0,-5 0 0,11-1 0,-3 1 0,2 2 0,-1 0 0,0 0 0</inkml:trace>
  <inkml:trace contextRef="#ctx0" brushRef="#br0" timeOffset="27229">26098 12954 13600,'-8'-6'235,"1"1"-832,7 5 426,0 0-151,238 4-1208,-197-3 1,-4-1 0,6 1 1371,1 0 1,8 0 0,3 0 0,2 0 0,-1 0 0,-3 0 157,0 0 0,0 1 0,-2 0 0,-3 0 0,-5-1 0,11 1 0,-2 0 0,5 0 0,0 1 0,0-1 0</inkml:trace>
  <inkml:trace contextRef="#ctx0" brushRef="#br0" timeOffset="29276">24575 3852 13044,'43'-7'513,"0"-1"1,-6 1 0,0 1-488,9 3 1,3 2-1926,-7-2 0,4 1 1,-2-1 1896,11 0 1,1 0-2,-4 0 0,2 0 0,-3 0-371,-10 1 0,-1 0 0,-1-1 335,2 1 0,0 0 0,1 0 8,-1 0 0,0 0 0,0 0-113,0 0 0,0 0 1,-1 0-138,16 0 1,3 0-430,-15 0 0,3 1 1,0 0-1,-4 0-416,12 0 0,-2 0 621,-3 0 0,2 0 0,-7 1 505,14 0 0,-31 0 0,-5 0 0</inkml:trace>
  <inkml:trace contextRef="#ctx0" brushRef="#br0" timeOffset="29910">21717 6435 1812,'23'7'1302,"-5"-1"-592,28-8 1,9-2-593,-22 1 0,1 1-1,16-1 1,8-1-1,-4 0-77,1 0 1,5 0 99,-17 1 1,6 0-1,5-1 1,2 1-1,-3 0 1,-3 0-194,5 0 0,-3 1 0,0-1 0,5 1 53,-9-1 0,4 1 0,2-1 0,2 1 0,-2-1 0,-2 1 0,-3 1 4,10-1 0,-4 2 0,-1-1 1,1 1-66,1-1 0,0 1 0,0-1 0,0 1-252,0 1 1,-1-1 0,-1 1 0,1 0-41,-3-1 1,0 2 0,0-1 0,-1 0-108,-3 1 0,-2 0 0,1 0 1,1 0 420,6 1 1,2 1-1,-2 0 1,-6-1-1,5 1 1,-4-1-1,5 1 1,1 1-1</inkml:trace>
  <inkml:trace contextRef="#ctx0" brushRef="#br0" timeOffset="30685">26755 7218 6029,'56'-1'217,"1"0"1,-1 1-1,0-1 1,0 0 0,1 0-1,-1 1 1,-4-1-49,-2 0 0,-3 0 0,7 1-327,-4 0 0,6 0 1,4 0-1,3 1 1,0 0-1,-1 1 126,-7 0 1,0 0 0,1 1 0,0 0-1,0 0 1,0 0 0,0 0-111,1 0 1,1-1-1,-1 0 1,0 0-1,0 0 1,-1 1-1,-1 0 59,2 0 1,0 2-1,0-1 1,-2 1-1,-3 0 1,-3-1-595,4 2 0,-4-1 0,-2 0 0,-3 0-185,-2 0 0,-2 0 0,2-1 862,9 1 0,3 0 0,-11 0 0,-1-1 0,-7-3 0</inkml:trace>
  <inkml:trace contextRef="#ctx0" brushRef="#br0" timeOffset="31231">27369 7768 11098,'45'2'656,"0"0"0,-11-1 1,3 0-501,14-1 0,10 0 0,4 0-1204,-15 1 1,4 0-1,1 1 1,2 0 0,0 0 939,-6-1 0,2 1 0,0 1 0,1-1 0,0 0 0,0 1-61,2-1 0,-1 1 0,1 0 0,0-1 0,1 1 0,2 0 169,-2-1 0,4 1 0,1 0 0,-1-1 0,-2 1 0,-6-1 0,-6 0 0,2 0 0,-7 0 0,4 0 0,6-1 0,1 0 0,-1 0 0,1 1 0</inkml:trace>
  <inkml:trace contextRef="#ctx0" brushRef="#br0" timeOffset="32127">28744 4318 4352,'7'7'2481,"-2"-2"-382,-5-5-999,0 0-711,74 1-89,-29-1-93,-5 0 1,11 1-1,3-1 1,-8 1-1001,6 0 1,-1 0 842,6 0 1,5 0-1,-3 1-50,-16-1 0,-3 1 0,0 0-21,5-1 1,0 1 0,1 0-20,1 0 1,2 0 0,-1 1-390,3-1 0,0 0 0,0 1 326,-1-1 0,1 1 0,5 1-251,-10-2 1,4 1 0,3 0 0,1 1 0,0-1-1,-3 1-482,3 0 1,-1 1 0,0-1 0,0 1 0,1 0 835,-3-1 0,2 0 0,1 0 0,-2 0 0,-2 1 0,-5-1 0,13 1 0,-6 1 0,-9-1 0,7 1 0</inkml:trace>
  <inkml:trace contextRef="#ctx0" brushRef="#br0" timeOffset="34966">24236 2519 6619,'-16'-13'1889,"3"2"-1642,13 11 1730,0 0-1630,-37-23-148,27 17 36,-26-18 384,38 23-555,0 0-58,1 1-6,1 0 61,2 0 76,6 0-2,5 0-1752,12 1 1,4 2 1675,15-2-56,-5 2 0,0-1-285,-12-1 1,-1 0 299,3 0 1,0-1 17,3 1 0,0-1 5,2 0 0,0 0-23,1 0 0,3 0 12,13-1 1,6 0 0,-3 0-7,0 0 0,1 0-498,-14 0 0,5 0 0,-1 0 0,-4 0 478,13 1 0,-1-1 38,-14 1 1,5 0 0,1 0 0,-3 0-510,5 0 1,-2 0 0,2 0 497,-2 0 1,2 0-1,2 0 1,2 1-9,1 0 1,5 0-1,0 1 1,-1-1-1,-4 1-3,-7-1 1,-3 0-1,0 0 1,4 0-21,6 0 1,6 1-1,1 0 1,-3 0-1,-6 0-130,1 0 1,-7-1 0,1 1 130,0-1 1,0 1 0,-1-1 8,-1 1 1,-1 0-1,0-1 29,-2 1 0,0-1 0,0 1-39,-4-1 0,-1 1 0,4 0-26,4 0 1,3 0 0,2 0 0,-3 0 22,5 0 0,-1 1 1,0-1 9,-6 1 0,2-1 0,-1 0 0,-4 1-5,0-1 1,-3 0 0,-2 0 254,4 1 0,-2-1-221,0 0 0,1 1-32,-2-1 1,0 1-1,-2-1 0,2 1 148,1 0 0,3 1 0,-3-1-152,-3 0 0,0 0 1,17 2 1,-1 1 20,-18-3 0,-4 1-16,18 1 8,-19-2 0,2 1 26,10 0 1,2 0-44,-6 0 1,2-1-3,6 1 1,2 0 2,-4-1 1,-3-1 1240,4 0-1158,-14-2 0,-2 1 2462,-1-1-1011,-4 0 523,-15 0-2055,-8 0-325,-2-6 1672,1-1-1347,0-6 87,1-7-157,1 1 190,0-11-183,-1 0 0,-1-2-612,2-12 672,-1 6 0,0 0-25,1-10-70,2-1-8,0-2 0,2 0 87,-2 16 1,2-3-54,0-9 1,1 0 75,-1 8 1,-1 1-5,1-4 0,-1 4 0,-1 2 0,-2 3 17,0 3-17,-2 3-107,-1 2-2,1-12 106,-1 15-64,1-8 11,-1 18 56,0 2 0,0 0 0,0 1 611,0 1-614,-3-3-42,1 4-16,-3-1 24,2 2 29,0 2 2,-2-3-16,-2 3 22,1 0 53,-2-1-39,-1 0 22,0 0-30,-6-4-6,1 2 81,-30-14-154,12 8-57,5 2 0,-3-1 108,-2 2 0,0 2-1185,-25-7 1140,16 5 0,-1 1 65,7 2 1,-2 0-26,-3 1 0,-6-1 1,-3-1-1,1 1-709,1 1 0,0-1 0,-1 0 0,-1 0 715,-9-1 1,-2 0 0,-1 0 0,2 0 10,6 1 1,1 1 0,2-1 0,1 1-443,-5 0 1,3 0 0,0 1 414,-2-1 1,0 1 0,-1-1-12,2 1 1,-2 0-1,-5-1-2,11 2 1,-5 0 0,-3 0-1,-1 0 1,2 0 0,5 1-323,-5-1 0,5 0 0,0 1 0,-4-1 372,4 1 0,-4-1 0,-2 0 0,-1 1 0,2-1 0,2 1-154,1 0 1,0 0 0,2 0 0,1 0 0,2 1 152,-3-1 1,3 1-1,0-1 1,-2 0-21,0 1 1,-2-1 0,-1 0 0,1 0 0,4 1 5,-11-1 0,4 1 0,-6 0-63,13 0 1,-3 1 0,-3-1 0,-1 1 0,1-1 0,2 1 10,-1 0 0,1 0 0,1 1 0,-1-1 1,-1 0 44,2 0 1,-1 0-1,-1 1 1,0-1-1,1 0 1,2 1-126,-5 0 0,1-1 1,1 1-1,2 0 0,4 0 110,-3 0 1,5 0 0,-4 0 22,-4 0 1,-6 1 0,1-1 0,2-1 65,-2 1 0,3 0 1,-1-1-22,5 0 1,-1-1-1,0 0 1,3 1-18,-3-1 1,3 0 0,1 0-3,4-1 0,2-1 1,2 1 23,-1 0 1,3 0-36,1 0 0,0 0 0,4 1 1,-2-1-4,-12-1 1,2 0 63,-7-1-74,17 2 1,4 1-53,15 0 1042,7 1-1314,5 0 1748,2 1-1275,6 8 2513,-1 4-2479,2 5 235,-3 10-297,-3-6 2549,-9 28-2549,3-20 1,0 3 25,-5 16 1,1 1-801,1-4 0,1 0 701,0 5 1,1-2-34,3-9 0,1-1-1,0 2 1,1 1 39,-1 0 0,1 1-21,1-4 1,-1 3 0,1 1-2,-2 8 1,0 3 0,0-2-21,1-8 0,0-2 0,0 2 1,-2 9 0,0 1 0,1-7-1,0 11 15,0-16 1,2-2-461,9 16 451,-1-11 69,10-8 15,-1-23 19,4-2-47,5 0 100,7-2-81,8-1-35,-4-3 1,6-1-17,12 1 1,4-1-491,-18-2 0,1 1 0,3-1 460,6-1 0,5 1 0,0-1 0,-3 0-749,0 0 0,-4-1 0,4 1 697,0-1 0,4 1 0,0 0 1,-3-1-150,3 1 0,-2-1 0,6 1-504,-11 0 1,6-1 0,3 2 0,0-1 0,-2 0 0,-6-1-142,0 1 0,-5 0 1,0 0-1,5-1 846,0 1 0,6 0 0,2 0 0,-1 0 0,-7 0 0,-10-1 0,-2 1 0,-6-1 0,2 0 0,0 0 0</inkml:trace>
  <inkml:trace contextRef="#ctx0" brushRef="#br0" timeOffset="77174">20637 4572 13179,'-12'-11'1168,"2"3"-1120,10 8 755,0 0-439,127 116-1665,-94-87 1,3 1 1317,0 1 1,7 7-1,5 2 1,0 0-1,-3-3-16,4-2 1,0-1-1,-1-2 1,-1-1-331,-7-3 0,-1-1 0,1 0 0,2 1 244,2 0 0,3 2 0,1-1 0,-2-1 0,-6-4-80,10 6 0,-3-3-670,-7-5 0,0 2 1,-2-3 524,-4-2 1,-3-1-98,-3-2 1,-2 0-2043,2 1 0,-4-1 2449,-1 0 0,0 1 0,-24-16 0</inkml:trace>
  <inkml:trace contextRef="#ctx0" brushRef="#br0" timeOffset="77404">21844 5186 12176,'-5'6'2417,"1"-2"-2221,4-4 524,0 0-686,79 80-54,-48-50 0,1 2-420,3 3 0,4 4 0,-4-2 502,5 9 0,-7-3 2,-2 7-21,-15-19 1,-4 0 197,-8 7 132,-31-6 1,-11-1-374,11-10 0,-2-1-55,-6 1 0,-6 0 0,-1-2-293,-4-3 0,-2-2 0,3-2-847,-9 3 1,0-2 557,9-2 0,-1 0 1,1-3 636,-8-1 0,6-3 0,0 1 0,-3-3 0</inkml:trace>
  <inkml:trace contextRef="#ctx0" brushRef="#br0" timeOffset="77754">23008 3133 14434,'-19'-2'742,"4"1"-555,15 1 18,0 0-4294,122 84 4089,-84-64 0,2 1-84,1 3 0,6 5 0,3 1 0,-2-5-855,7-3 1,1-5 0,-3 0 580,-12-4 1,-1 0-1,1 0-490,9 2 1,3 0-1,-5-1-1116,5 0 0,-7-2 1964,11 0 0,-10-1 0,-37-11 0</inkml:trace>
  <inkml:trace contextRef="#ctx0" brushRef="#br0" timeOffset="77956">23622 3217 13002,'-6'-4'362,"2"1"64,4 3-210,71 35-1838,-34-10 1711,11 3 1,1 4-486,-25-9 1,-3 0 475,0 4 0,0 3 201,2 17 1,-4 3-1110,-5-12 1,-7 3 1150,-10 9 1,-7 8 0,-5-8-903,-5-10 1,-5-2 528,-4 0 1,-3 3-1,-3-7-873,-9-5 1,-2-6 238,-2 1 1,-4 0-1747,8-5 1,-2 2-1,2-3 2429,-8 2 0,3-2 1,3 0-1,7-2 0,5-6 1</inkml:trace>
  <inkml:trace contextRef="#ctx0" brushRef="#br0" timeOffset="79091">21886 5884 12630,'0'-37'569,"0"0"0,13-16-357,-5 16 1,1-6 0,4 3-2686,12-4 0,5 3 2762,6-3 1,4 2-181,-9 13 0,2 1 1,2 1-441,3 1 1,3 1 0,1 2 333,5 1 1,1 1 0,2 2-150,2 0 1,1 2 0,10 2 133,-15 7 0,7 2 0,5 0 0,1 1 0,0 2 0,-2 0 0,-4 0-211,0 1 1,-3 2-1,-1 0 1,1 1-1,4 1 204,-6-1 1,4 1-1,3 0 1,1 0-1,-1 1 1,-2 1-1,-2 2 1,-6 1-25,14 7 0,-5 2 1,-4 2-1,1 2-15,-2 0 1,0 3 0,-1 0-1,-2 3 80,-3-2 1,-2 1 0,-1 3 0,-2 7-224,-4 7 0,0 9 0,-3 3 0,-3-1 0,-4-4 201,1 4 0,-6-2 0,-3 3 23,-5-7 1,1 4-1,-3 2 1,-8-3-1,-12-5 240,-18-4 0,-15-4 1,-9-4-1,0-3 0,4-2 47,4-1 1,3-4-1,-2-1 1,-8-1-149,7-4 0,-6 1 0,-4 0 0,-3-1 0,-1-1 0,0-1 0,2-3 1,2-3 76,-7-1 1,1-5 0,0-1 0,1-3 0,0 0 0,0 1-166,-2 0 1,0 0 0,0-1-1,0 0 1,0-1 0,1-2-134,1-1 1,0-1 0,0-1 0,1-1-1,3-1 1,2-1 137,-7-3 0,4-2 0,1-1 1,1-1-44,0-1 0,1 0 1,1-2-1,1-1-13,3-1 0,0-1 0,2 0 1,1-3 2,3 2 1,2 0-1,0-4 1,3-3-53,-4-10 0,2-4 0,4-5 0,5-1-79,8-2 0,6-3 0,4-1 0,2 0 66,-1 0 1,3 0 0,4 1-1,6 0 28,7 0 0,5 0 0,8 3 0,11 3-82,2 16 1,9 1 0,7 2-1,4 2 1,1 2 0,-2 2 0,-5 1 90,4-2 0,-5 3 1,1 2-1,4 1 0,7 0-1,-14 6 0,3-1 0,4 0 1,3 0-1,1 0 0,2 1 0,1 1 1,0 2-1,0 2 0,-2 2 0,-1 3-62,-3 3 1,1 3 0,-1 2 0,1 2 0,0 2 0,-1 1-1,0 0 1,-1 0 0,0 0 0,0-1 0,-2 0 48,4-2 1,-1-1 0,0 0 0,-2 0-1,1 1 1,-1 0 0,0 2 0,0 2 0,1 2-12,0 2 1,2 2 0,2 2 0,1 2 0,-2 0 0,-1 2 0,-3-1 0,-4 1 0,-6-1 0,-6-1 26,15 16 0,-12-1 0,-5 5 4,4 6 1,-5 4 0,-19-4 103,-28 1 0,-25-4-103,8-23 1,-11 0 0,-9 0 0,-5 0 0,-4-1 0,0-1 0,0-1 0,4-1 0,6-1-64,-9 5 1,5-4 0,1 0 0,-4-1 0,-8 2-82,17-6 0,-6 2 1,-3 0-1,-4 0 1,-2 1-1,-1-1 1,0 0-1,1-1 1,2-1-1,3 0 1,5-2-1,4-2-459,-15 1 0,6-3 0,4-1 0,1-1 0,-4 1-215,3 0 1,-3 0-1,0 0 1,0-1-1,3 0 1,2-2 812,-6-1 0,3-2 0,3 0 0,6 1 0,-4 0 0,4 0 0,1-3 0,-1 0 0</inkml:trace>
  <inkml:trace contextRef="#ctx0" brushRef="#br0" timeOffset="82208">28511 2688 10936,'-18'0'831,"-13"11"0,-11 8 0,4 0-616,8-3 1,-2 3-1533,-10 4 1,-10 6 0,-1 1-1,6-3 1347,10-5 0,3-1 0,-1 2-3,-14 7 0,-1 1 0,1-1 249,14-8 1,1-2-1,-3 2-241,-6 4 0,-5 1 0,-1 1 0,5-3-184,5-3 1,4-2-1,-3 1 121,-2 1 1,-3 2 0,0 0 0,5-3-640,-11 4 0,7-2 152,11-6 0,1 0-230,-5 2 0,4-2-977,2 1 1722,9-7 0,11-5 0,4-4 0</inkml:trace>
  <inkml:trace contextRef="#ctx0" brushRef="#br0" timeOffset="82426">27368 3154 10821,'-2'-3'2285,"0"1"-4782,-28 19 1,-13 13 3070,-1 3 0,-3 2-497,10-10 1,0 0-1,0 2 92,-2 3 0,1 1 1,6-4-103,-5 7 832,-1 3-964,25-20 172,27-1 122,8-9-122,28 1-54,-3-11 0,3-3-53,-7 1 0,2 0-48,-5-1 1,4-1-1,2-1-472,2-1 0,4-1 0,-1 0 0,-4 0-43,-4 2 0,-5 0 1,4 0 60,4-1 0,3-1 0,0 1 0,-7 1 502,7 0 0,-9 2 0,5-1 0,-5 2 0</inkml:trace>
  <inkml:trace contextRef="#ctx0" brushRef="#br0" timeOffset="83078">25675 5355 0,'-43'-1'119,"0"-1"1,13-1 0,-2 1 96,-11 3 1,-6 3-1,2-1 271,-5-2 1,2-1-157,-8-2 1,-1-1-114,19 1 1,-1 0-1,-5-4 26,-4-3 1,-6-2 0,-3-3 0,1 0 0,5 1-184,6 1 0,3 0 0,0 0 0,-3-2 19,2 1 1,-4-1 0,-1-1 0,-1-1 0,2-1 0,4-1 162,-11-9 0,4-2 0,2-2 0,3 1-129,-3-2 0,4 0 0,-1-6-63,7 2 1,-2-3-1,1-5 1,3-2 0,7-3-21,10 4 1,6-3 0,3-3-1,1 0 1,2 1 0,-1 1 11,-2-1 0,1 1 0,0 1 0,3-1 1,3-2 5,3 1 0,1-2 0,2-1 0,3 1 0,4 1 0,3 3-27,7-2 1,6 3 0,2 1 0,3 2 0,-2 1-46,1-1 1,1 2 0,1 1 0,3-2 22,1 1 0,3-2 0,2 0 0,0 2 0,0 3 139,1 3 0,-1 4 0,4 2 0,6-1-52,-5 7 1,6 0-1,4 0 1,2 0-1,2 0 1,-1 2-1,-2 1 1,-4 1-111,0 1 1,-3 2 0,-2 1-1,1 0 1,3 1 0,3-1 22,-4 1 0,5 0 0,1-1 0,3 0 0,-1 1 0,1 0 0,-2 2 0,-3 2 0,-3 2-11,13 0 0,-4 3 1,-3 3-1,1 1 1,0 0-3,2 2 1,0 0 0,-1 1-1,1 2 1,-1 0-16,0 2 0,-1 0 0,0 2 0,-1 1 0,0 2-1,-2 1 1,-1 1-1,0 2 1,-1 1-1,-2 2 115,-2 0 1,-1-1-1,-1 2 1,-2 5 0,-2 7-100,-6 6 1,0 7-1,-2 5 1,-1 3 0,-3 1-1,-2-2 1,-3-4-76,-1 1 1,-3-3 0,-3 0 0,-1 2 0,-2 4 103,-2 1 1,1 4-1,-1 3 1,-2 1-1,-3-1 1,-6 0-1,-6-4 13,-10 2 1,-7 0-1,-5-3 1,-4 0-1,0-3 1,1-1-1,1 0 1,-1-4 0,-1 0-1,-2-1 1,-3 1-10,4-5 0,-2 1 1,-2 1-1,-1-1 1,0-1-1,-1-3 1,1-3 75,-4 1 0,1-3 0,-1-4 0,-4 0 0,-4 0-93,1-4 1,-6 1-1,-4-1 1,-1-1-1,-2 0 1,2-1-1,2-2 1,4-1-177,1-1 1,5-2 0,0 0 0,1-2 0,-2 0 0,-4 1 102,0-1 0,-3 2 1,-2 0-1,-1-1 0,-1 0 1,0-3-1,1-2 0,2-4 70,-3-5 0,-2-3 0,0-4 0,1-1 0,3 0 0,4 0 0,5 2 0,-12 3 0,8 0 0,-4-3 0,2-4 0,0 0 0,0 0 0,0 0 0,1 0 0</inkml:trace>
  <inkml:trace contextRef="#ctx0" brushRef="#br0" timeOffset="85160">32025 8509 10967,'8'1'1288,"-3"-1"-347,-5 0 2680,0 0-3347,-71 3-64,25-3 0,-4 1-744,10 0 1,-2 1-1,0-1 532,0-1 0,0 1 1,2-1-39,-2 0 1,-2 1-139,-1-1 0,-6 0 1,-2 0-1,4 0-522,5-1 1,2 0-1,-3 0 614,-6 0 0,-5 1 0,0-1 0,7-1-168,-7-1 1,5 0-117,0 0 1,2 0-528,5 0 0,1-1-1537,-5-2 1,2-2 1907,-11-3 0,7-1 1,37 6-1</inkml:trace>
  <inkml:trace contextRef="#ctx0" brushRef="#br0" timeOffset="85404">30967 8192 11132,'2'8'2445,"-1"-1"-7797,-1-7 6704,-67 23-713,17-9-325,-4 3 0,-2 1-138,18-7 1,1 0-33,0 1 0,1 1-19,1 0 0,1 0-39,3 1 1,2 0 947,-23 15-1062,23-5 0,4 1-175,-1 6 142,-1 17 61,29-21 42,9 3 44,10 3-77,11 3 2767,10 1-2843,-9-15 0,6 2 0,-1-2-93,0 0 1,1-1 27,2 0 1,5 2-1,-5-4-218,-3-3 0,-1-4-1066,15 3 1,0-3 271,-13-5 0,-2-1-921,8 1 0,-2-3 2065,9-7 0,-27 2 0,-5-2 0</inkml:trace>
  <inkml:trace contextRef="#ctx0" brushRef="#br0" timeOffset="105783">31390 2413 7554,'2'6'2688,"-1"-2"-2344,-1-4 129,15-1-344,-8 0 53,12-2 106,-12 2 603,-2 1-396,-2-1 847,-1 1-1342,-7 7 403,-10 20-134,-7 8-176,-2 1 1,-6 9-1,-1-1-616,3-6 0,0 0 0,-1 2 500,2-5 1,0 2 0,-1 0 0,2-2-557,-4 4 1,0-2-1,3-3 526,-2 1 0,2-3-27,1 0 0,0-1-6,2-3 1,-1 1-593,-13 13 1,-2 2-935,5-8 0,1-2 874,-1 3 1,2-4 737,-14 5 0,38-32 0,1-3 0</inkml:trace>
  <inkml:trace contextRef="#ctx0" brushRef="#br0" timeOffset="106016">30713 3048 9922,'-4'-8'1056,"1"2"-748,3 6 846,-41 86-856,34-55 0,2 1-253,-17 21 0,5 1 91,18-21 0,6-6 116,5-7 593,35 6-1198,-9-19 433,-4-3 0,2-2-1311,-5-6 1,1-2 1252,7-1 0,1-3-22,4-3 0,2-2-1270,3-3 0,1 0 920,-1-2 0,2-2-847,-11 2 1,4-2 0,-1-1-1,-2 0 1026,0-3 1,-2 0 0,0 0 0,4 1 0,0 0 0,-7 2 0,-12 2 0,0 1 0</inkml:trace>
  <inkml:trace contextRef="#ctx0" brushRef="#br0" timeOffset="140460">19410 10859 12913,'6'1'369,"-1"0"-15,-5-1 589,105-70-3600,-76 53 1,2-1 2751,15-11 0,9-5 1,-5 4-11,-7 8 1,-1 2-399,4-2 1,5-2-1,-2 1 334,-10 5 1,-2 0 0,5-2-38,9-3 1,5-3-1,1 0 1,-6 2-36,-6 3 1,-4 2 0,2-1-19,-3 2 0,1-1 1,1-1-1,-2 1-433,8-5 0,-1 0 0,-4 1-38,5-3 1,-3-1-9,-9 7 0,1-2 0,-4-1 304,0-11 1,-5 2 0,0 3 0,-1-14 0</inkml:trace>
  <inkml:trace contextRef="#ctx0" brushRef="#br0" timeOffset="140677">20468 9927 9855,'2'8'2246,"0"-3"-1713,41-4 1,16-8-1692,-28 5 0,3-1 1214,8 0 1,10 0 0,2 0 0,-4 0 36,-3 1 1,-2 1-1,0 2-49,8 3 1,0 2 0,-4 2 4,7 0 0,-9 8 73,-12 15 0,-12 7-16,-15 15-103,-11-14 0,-6 1-3,-4-9 0,-6 1-788,-8 3 0,-6 3 0,2-4-143,2-3 0,-1-1-1015,0-1 1,-2 1 0,4-7 1945,-9-5 0,20-9 0,4-7 0</inkml:trace>
  <inkml:trace contextRef="#ctx0" brushRef="#br0" timeOffset="141177">21315 3831 13524,'21'8'-55,"19"1"1,14 1 0,-5-1 172,-7-2 0,2 0-1239,1 0 1,10 1 0,4 2-1,-2-2 1,-5 0 1130,2-1 0,-4-1 1,3 0-281,-1 0 1,4 1 0,0-1 0,-4 0 251,1-1 0,-3 0 0,4 0-519,-5 0 0,4 0 0,2-1 0,-1 1 0,-4-1-224,-1-1 0,-4 0 0,1 0 0,0 0 761,9 0 0,2 1 0,-3 0 0,-8-1 0,-1-2 0,-11 0 0,-14-1 0</inkml:trace>
  <inkml:trace contextRef="#ctx0" brushRef="#br0" timeOffset="141384">22542 3768 12837,'-9'-9'-551,"2"2"887,7 7 86,0 0-1951,112 24 1587,-69-7 1,1 2-56,5-3 0,4-1 0,-5 5-1,3 16 1,-11 3 3,-6 9 45,-18-9 1,-9 1-1179,-18-10 0,-7-3 919,2 1 1,-4-3-92,-10-1 1,-5-5-499,5-5 1,-2-2 29,-1 0 0,-1 0 431,-12 3 0,3-2 0,-1 1 0,-6 0 0</inkml:trace>
  <inkml:trace contextRef="#ctx0" brushRef="#br0" timeOffset="141826">25739 6244 11952,'7'1'1981,"0"0"-1265,-7-1 18,80-24-2181,-51 17 0,1 0 1561,12-4 1,6-1 0,-1 1-48,3 1 0,4 2-536,-9 2 1,7 0 0,3 0 0,0 0 0,-5 1 467,10-1 0,-5 0 0,5 1-165,-6 0 0,5-1 0,2 1 0,-3 0 0,-6 1 139,3-1 0,-6 2 0,-1-1-404,-1 0 0,0 0 0,-1 0 301,-3 0 1,-2-1-1,0 1-98,12-3 0,0-1-624,-11-1 1,1-1 0,-5-1 260,-5 2 0,-4-2 591,9-9 0,-9-1 0,-22 8 0,-8-4 0</inkml:trace>
  <inkml:trace contextRef="#ctx0" brushRef="#br0" timeOffset="142044">26987 5673 11642,'-4'-6'1657,"0"2"-1424,4 4-277,142 17 21,-107-11 1,1 1-490,6-1 0,8 1 0,0 1 0,-9 0 490,-3 2 0,-4 3-100,6 6 0,-4 3 75,11 11 26,-23-11 0,-7 4-1338,-20 9 1,-10 1 1358,-9 11-91,0-9 0,-6-1-1022,-7-5 1,-2-5 452,6-4 1,1-1-335,-8 5 0,-1-2 930,7-5 1,3-3 0,2 0 0,-2 0 0</inkml:trace>
  <inkml:trace contextRef="#ctx0" brushRef="#br0" timeOffset="142453">21696 10477 12871,'-7'-3'1252,"2"1"-902,5 2 1075,0 0-1114,86 17-1743,-41-20 0,5-4 0,5 1 1240,-6 2 1,6 2-1,2-1 1,1 0-1,-3-2-207,-5-2 1,-2-1 0,0 0-1,2-2 1,1 1-6,1-1 1,3 0 0,1 0 0,0-1 0,-3 1-1,-5 1 22,0 1 1,-5 0 0,-1 0-1,2 0-372,10-3 0,2 1 1,-2-1-1,-5 2-181,8-2 0,-4 0 935,-1-2 0,-5 0 0,-2 3 0,-8-3 0</inkml:trace>
  <inkml:trace contextRef="#ctx0" brushRef="#br0" timeOffset="142669">23283 9864 13420,'7'9'709,"-2"-2"-385,-5-7 410,56 1-1685,-14 4 1115,4-1 0,5 2-9,6 8 1,-1 2-478,-11-2 0,1 2 350,3 4 0,4 3 0,-6 1-504,-8-2 1,-3 2 473,8 7 1,-6 2-2,-9 12 0,-15 0-2,-18 2-397,-15-11 0,-9 2-562,1-9 1,-5 0 0,0 0-925,2-1 1,-1-1-1,-1-1 1888,-10 5 0,-2-1 0,6-5 0,-4 1 0,-3 1 0</inkml:trace>
  <inkml:trace contextRef="#ctx0" brushRef="#br0" timeOffset="188774">10985 13928 11104,'-7'-18'291,"1"4"-500,-25 5 0,-7 4 761,4 2-289,-11-3 0,-1 3-19,7 12 45,-2 8-3499,2 5 3549,0 8-344,9 7 0,2 5 9,10-14 0,2 1-8,-8 17 0,4 3-12,12-9 1,4-1-55,3 20 51,3-22 1,5-2-63,14 6-589,13-15 0,5-5 429,12 1 92,-8-7 1,1-6-169,7-19-89,0-8 62,-2-14 181,-25 12 1,-2-2 138,-1-1 0,-1-3-95,2-24 0,-3-3 933,-8 22 1,-2 0-712,4-17 1,-9 2-474,-18 17 0,-4 5 322,-7-3 40,-25-6 343,1 27-335,14 14 0,-1 1 0,-6-4 0,-6 15 0</inkml:trace>
  <inkml:trace contextRef="#ctx0" brushRef="#br0" timeOffset="189208">11388 13907 11846,'-12'54'633,"1"1"0,6-18 0,0 2-498,-7 13 1,-3 8-1,3-1-1950,6-4 0,2 0 0,1-3 1815,0-10 0,1-2 0,0 2 360,1 9 1,1 2-1,1 1-710,3-7 1,1 3-1,1-2 1,-1-5 91,0 5 1,0-2 306,2 4 1,0 4-1,-2-13-337,-3-15 187,-2-11-235,-1-9 2857,-2-11-4030,-5-20 0,0-9-1220,-2-19 2351,1 3 0,0-3 378,5 13 0,0-2 379,1 0 1,-1-3 0,0 1 214,-1-6 0,0-3 75,-1 0 0,0-6 0,1 2-42,2 10 0,0 2 0,0 2-257,-2-13 0,1 3-187,1 5 1,7 5 104,26 0-280,-3 19-57,15 6 0,7 5 28,-17 11 0,1 3-4,8-1 0,-1 5 43,-9 9 0,-5 4 170,-6 10 142,-10 0 1,-7 4-25,-23 8 1,-8-1-307,11-6 0,-3-1-125,-15 7 1,-2-3-389,10-13 1,2-4-585,-9 6-883,1 0-159,22-18 2139,7-13 0,3 4 0,2-6 0</inkml:trace>
  <inkml:trace contextRef="#ctx0" brushRef="#br0" timeOffset="189358">11790 14097 10891,'12'9'2095,"-2"-1"-1453,-10-8-306,12 97-345,-8-58-18,3 18 1,0 0-1229,-3-20 194,-1-13-267,4 1-1735,-3-15 3063,2-5 0,-4-3 0,1-2 0</inkml:trace>
  <inkml:trace contextRef="#ctx0" brushRef="#br0" timeOffset="189503">11832 13653 8327,'7'9'1845,"-2"-1"-329,-5-8-4093,0 0 833,73 23 1932,-17-2 0,-14-7 0,-2-1 0,-3 3 0</inkml:trace>
  <inkml:trace contextRef="#ctx0" brushRef="#br0" timeOffset="189758">12319 14076 11815,'-8'-8'1737,"2"1"-3967,-18 40 1,-2 15 2428,7-8-199,-10 12 0,3 0 946,19-11-1055,6-5-140,20 5 17,1-16-435,13-12 0,6-9 164,-7-14 1,-1-4 338,8 0 0,-2-5 83,-1-16 0,-6-4 98,-2-9 37,-13 16 1,-3 1-1168,-6-8 1682,-15 9 1,-5 1-80,-7-4-435,0 8 1,-4 5-31,-33 9-176,12 5-365,8 8 0,1 6 516,-16 19 0,14-10 0,12 7 0</inkml:trace>
  <inkml:trace contextRef="#ctx0" brushRef="#br0" timeOffset="190192">12975 14097 11770,'8'7'2135,"-1"-1"-1696,-7-6 830,0 0-1127,-70 9 169,26 16-652,-1-12 1,0 4 384,15 12 1,7 2-115,-5 11 21,11-14 0,3 0-164,2 9-380,19 22 209,6-26 26,18 13-3382,26-35 3224,-9-11 262,-14-5 1,0-3-63,17-18 253,-18-4 0,-1-6-132,-4-10 0,-3-4-374,1-1 1,-5-4 447,-9 2 1,-3-4 0,-4 4-225,0 2 0,-3 1 438,-1 7 1,0-2-1,-1 4 1308,-2 2 1,-2 2-589,-6-6 1,-3 4-343,-3-3-1231,-11-1 797,14 41 879,0 11-790,-2 9 493,-9 34-313,10 1 1,3 4-777,1-10 0,1 0 472,3-6 1,0 3 0,5-2 35,6 10 0,5-4-65,-4-9 1,2-2-15,6 11 0,2-1-30,-4-17 0,2-2-407,4 7 1,1-2-442,-2-5 0,0-3-166,15 20-108,-12-24-367,-12-19-1164,-3-7 2724,-3-14 0,-1 10 0,-1-6 0</inkml:trace>
  <inkml:trace contextRef="#ctx0" brushRef="#br0" timeOffset="191294">12573 14097 10435,'4'10'1019,"-1"-2"947,-3-8-1526,0 0 72,1 72-369,0-36-97,-1 19 0,0 2-54,-3 1-98,0-3-272,0-11-269,1-24-465,0-6-168,-1-6 1280,-4-10 0,4 1 0,-4-4 0</inkml:trace>
  <inkml:trace contextRef="#ctx0" brushRef="#br0" timeOffset="191458">12467 13758 10737,'9'2'582,"-2"-1"733,-7-1-2816,0 0 613,68-9 888,-31 8 0,2 0 0,3-3 0,-2 0 0,19 3 0</inkml:trace>
  <inkml:trace contextRef="#ctx0" brushRef="#br0" timeOffset="191964">13843 14012 10757,'-10'-10'1968,"1"1"-1525,9 9 442,0 0-249,-67 54-2299,44-27 1,-1 2 1804,-7 4 0,-4 4 0,5-1-128,7-1 0,6 1 131,2 4 0,6-3-215,5 2 9,10 5-9,9-22-161,17-12 0,4-5-189,15-5 214,-8-2 0,2-6-167,-5-12 1,-4-4 228,-8 6 0,-2-3 131,12-15 1,-6-5 349,-16 0 0,-7 1-225,0 6 0,-4 2-6,-6-3 1,-8 4-102,-15 11 1,-5 5-302,-6-3 161,6 6 1,-2 3-4364,-13 8 4498,21 6 0,-4-2 0,24 3 0</inkml:trace>
  <inkml:trace contextRef="#ctx0" brushRef="#br0" timeOffset="192479">14097 14034 9724,'7'8'3477,"-1"-1"-1956,11 49-1431,-11-27-651,4 8 0,0 0 572,-7-5 40,1-2 332,1-5-436,2-4-48,3-5-239,13-3-80,-6-7-22,11-5-18,-9-10 354,9-20-85,-7 0 173,-5 2 0,-2-2-3139,-1-20 3510,-2 1 73,-7 8-283,-4 17 317,0 4-119,-1 5-100,0 4-118,0 4-509,-1 3 3365,2 2-2987,0 0 731,0 6-572,4 2-106,3 7 28,7 1 2,30 14-44,-9-12-340,-4-3 0,1-3 247,15-1-1586,-7-7 0,1 0 1585,-9-1 0,0-1-23,11-2 1,-2-2-220,12-4 148,-23-3 0,-1-1 157,8-7 37,1-7 114,-24 6-14,-6-1-11,-4 1-56,-5 0 469,-8 3-460,-32-1-26,7 9 41,5 6 0,-2 3 113,-10 9 74,10 5 1,0 3 2978,-15 13-3126,11-3 1,3 4-3364,3 18 3229,3 1 0,23-7-873,13-16 766,8-3-114,11-2 218,6-3-234,-6-9 1,3-1-495,2-3 0,3-2-906,7-4 0,1-4-1235,-12 1 0,-2-4 2872,-1-8 0,-5 0 0,-9 3 0,-2-4 0</inkml:trace>
  <inkml:trace contextRef="#ctx0" brushRef="#br0" timeOffset="193111">15049 13949 5490,'-10'-8'1884,"1"2"424,9 6-295,0 0-4660,41 93 2647,-23-45 0,-1-8 0,2 5 0,-3-4-351,1 15 342,-1-2 473,-1-8-528,-3-8 64,-3-11 403,-1-7-403,-4-13 2517,-1-10-2677,-5-12 28,-6-35 132,3 4-35,0 0 0,2-4-32,6 6 0,2 1 445,-1-2 0,2 2-450,2 2 1,3 4-108,9-9-525,9-2-49,-6 19-70,7-1-924,1 18 1747,11 10 0,-15 0 0,1 5 0</inkml:trace>
  <inkml:trace contextRef="#ctx0" brushRef="#br0" timeOffset="193631">15833 13843 7761,'5'15'3262,"0"-3"-2744,-5-12 2123,0 0-2185,-9 49 152,-11 4-555,5-2 0,-1 3-1035,-2-7 0,1-2 978,4-8 0,2-2-59,2 2 0,4-5 434,1-2-494,6 1-56,4-20-485,25-7 359,-5-10 134,19-10 35,-20-6 1,-2-5-107,14-19-180,-16 15 1,1-4 0,-2-2 22,3-17 0,-4-1 23,-5 16 0,0 1 1,-2-1 308,-1-1 1,-2-1 0,-1 3 56,-1-6 0,-1 2 10,-2 1 0,-1-1-1132,0 3 0,-2 1 1446,0 4 0,-1 1 528,-3-22 44,-3 12 408,-8 6-564,-1 15-581,1 6 50,4 11-235,6 8 36,0 8 98,-1 10-18,2 19 0,1 10-62,4 0 0,3 3 267,-3-10 0,1 1 1,1 0-303,6 13 0,4 0-193,1-10 0,3 1 0,-1-2-291,3 8 0,1-1-37,-3-6 0,1 1 0,-2-5 44,-3-9 0,-3-6-864,2 9-493,-9-25 1851,-1-6 0,-2-4 0,0-2 0</inkml:trace>
  <inkml:trace contextRef="#ctx0" brushRef="#br0" timeOffset="193909">16510 13970 11518,'6'6'1143,"-2"-2"-603,-20 23 1,-8 6-541,7-3-130,-7 21 0,2 1-131,14-18-380,4 13-939,24-30 869,-5-10-246,18-8-26,-8-11-31,11-20 1014,-11 4 163,4-11 1080,-15 0 414,-12-5-1256,-6 8 125,-13 0-89,-3 20-219,-3 2-218,-3 3-1635,-23-1 1635,15 7 0,-2 0 0,22 4 0</inkml:trace>
  <inkml:trace contextRef="#ctx0" brushRef="#br0" timeOffset="194535">16870 13843 13156,'-5'-2'937,"-28"11"0,-5 6-730,9 2-207,-11 1 0,2 5-109,18 21 22,10-7-182,9-3 1,6 0-566,19 13 362,6-1-1293,11-16 1616,-6-14-2427,20 1 2582,-13-4 0,13 4-131,-25-3 1,-2 2 721,8 12-247,5 5 420,-33-3-403,-16-14-37,-6 6-2,-9-8-1449,-23 5 1157,8-8-36,-14 1 892,19-10-1463,2-1 512,6-1-775,5-2-1984,5-8-60,11-8 1125,23-10 1596,6 3 459,3 7 1,2 2 635,9-3 432,13-5-393,-15 8 33,2 2 1,3 0-379,12-5-487,-11 5 1,2 0 75,-7 1 1,-2 1-149,19-9-69,-12 2 0,-1-3-1073,-16-1 1,-3 0 1082,0 0 1,-3-1 227,-6-9 0,-5 1 1799,-6-5-1484,-10-6 31,-7 22 802,-9 5-1037,-4 7-115,-11 14 0,-3 6-54,-1 4-139,-1 6 0,5 5 2085,20 2-2127,3 11 30,16-12-65,14-2 0,5 1-10,9 6-219,0-7 0,2-2 216,15-1-193,-10-11 0,1 0-213,20 2 230,-20-6 0,0-2-395,-4-2 0,-2-3-1171,22-7 852,-6 1 25,-20-9-364,-20 2-370,-7 1 1644,-18-4 0,11 8 0,-10 0 0</inkml:trace>
  <inkml:trace contextRef="#ctx0" brushRef="#br0" timeOffset="194927">15685 14012 7002,'4'4'3584,"-1"-2"-2293,-3-2-1081,66 1-1062,-31-1 874,20 0 0,2-1-2525,-6 0 2503,-19-1 0,2 1-449,-1 0 0,-2 0-333,4 0-136,8 1-2545,-36 0 3463,-10 0 0,-3 0 0</inkml:trace>
  <inkml:trace contextRef="#ctx0" brushRef="#br0" timeOffset="196387">10351 15282 15268,'9'11'-106,"-2"-3"-951,20-12 1,6-6 1394,21-3-1223,-18 4 0,6-1 1,-1 1 976,14-3 0,2 0-54,-13 3 1,1 1-1,2 0-31,3 0 0,2 1 1,4-1 4,-6 3 0,3 0 1,2-1-1,2 1 0,1 1-289,-6 0 1,2 0 0,0 0 0,1 0 0,0 1 0,0-1 270,0 1 0,1-1 0,-1 1 0,1 0 0,0-1 0,-1 1-169,0 0 0,0 1 0,1-1 0,-2 1 0,-1-1 0,-3 1 89,8 0 0,-4 1 0,-1-1 0,0 1-14,-1 0 1,-1 0 0,-1 0 0,0 1-29,-3-1 1,-1 1 0,-1 1 0,0-1-74,7 1 0,0 1 1,-1 1-565,1 2 0,0 1 1,-5 2 169,-2 5 0,-5 3 312,0-1 0,-16 2-734,-38 8 1,-15-1 797,1-7 1,-4-2 257,-24 8 0,1-3 0,3-3 0,4-4 0</inkml:trace>
  <inkml:trace contextRef="#ctx0" brushRef="#br0" timeOffset="196560">12488 15388 3963,'-49'-3'48,"1"-1"0,-1 1 0,1-1 0,0 1 1,-4 0-1,-2 0 0,-1 0 0,0 0 0,2 0 1,4 0-913,-4 1 0,3 1 0,1-1 1,-3 0 907,-1 1 1,-1-1 0,-2 1 0,-1-1 0,-3 1 246,8 0 1,-3 1-1,-1-1 1,-1 1-1,0-1 1,2 1 0,2-1-82,1 1 0,2-1 0,1 0 0,0 0 0,-1 0 0,-1 1-36,-7-1 0,-4 0 0,0 0 0,1 1 0,3-1 0,5 0 123,2 0 0,2-1 0,6 1 0,5-1-51,-1 0 0,7 0 333,-10-2-579,22 1-305,44 0 667,13 2 1,7 1 244,5 0 0,7 0-585,-4 0 0,9 0 1,1 1-1,-3-1-24,-13 0 1,-1 0 0,-1 1 0,4-1-59,2 0 1,2 1 0,2-1-1,2 0 1,3-1-574,-8 1 0,2-1 0,3 0 0,2-1 0,-1 1 1,0-1-1,-2 1 0,-3 0 573,4-1 0,-4 1 0,0 0 0,-2 0 0,2-1 0,1 1 0,7-1 0,3 0 0,1 0 0,-3 0 0,-4 1 0,-8-1 0,-5 0 0,0 0 0,0 0 0</inkml:trace>
  <inkml:trace contextRef="#ctx0" brushRef="#br0" timeOffset="211973">12298 15177 8059,'35'1'-315,"1"0"0,5 1 0,4-1 0,-10 0 787,-7 0 43,12 2 1,-13 1-142,-34-2-301,-26 5 145,-24-5-1008,21-1 0,-1 1 1585,-2-1 1,-6 0-280,2 0 1,-7-1-1,-3 1 1,2 0-400,4-1 1,1 0 0,-1 0 0,-1 1-638,-9-1 0,-3 0 1,1 0-1,2 1 547,9-1 0,2 0 1,1 0-1,2 0 3,-3 0 0,3 0 0,0 0-592,-2 0 0,0 0 0,1 0 600,1 0 1,0 1-1,-4 0-136,-9-1 0,-5 1 1,1-1-1,6 1 213,-2 0 0,2 0 2,-5 0 0,-4-1 1,20 1-331,28-1 1120,15 0-1067,16-2 160,16-1 2062,24-3-1947,-15 1 1,7-1 0,3 0-107,-2 0 1,2 0 0,3 0 0,3 0 65,-8 1 1,3-1 0,2 1 0,1 0-1,-1 0 1,-2 0-385,5-1 0,-1 1 1,0 0-1,-1 1 0,1-1 314,1 1 1,1 0 0,-1 0 0,-1 1-1,-3 0-109,-4 0 0,-3 1 0,0 0 0,4 0 17,4 0 0,5 0 0,1 1 1,-1-1-1,-6 1-157,6-1 1,-4 1-1,0 0 271,-2 0 1,6-1 0,-11 1 0,-28 2-151,-39 0 123,-9 0 0,-12 1 201,-7 0 0,-14 2 0,-5 0 0,1 1 0,8-2-98,2 1 1,6-1 0,-6 1-76,-1 0 1,-7 1 0,-1 0-1,2-1 1,9 1-28,5-2 0,7 1 0,-1-1 34,1 1 1,-1-1-1,-2 1-360,-9 1 1,-2-1 0,4 0 380,-4 1 0,2 0-78,6-2 1,-1 0 0,17 1-1130,24-1 980,22-1 73,24-1 0,12-3 201,5 0 0,4 0-169,-15-1 1,3 0 0,7-1-10,-10 1 1,5-2-1,5 1 1,2-1 0,1 0-1,-1 0 1,-2 0-284,2 0 0,-1 0 0,0 0 0,-1 0 1,2 0-1,1 0 32,0 0 1,3 0 0,1 0 0,-1-1 0,0 1 0,-3 0 0,-3 0-230,2 0 0,-2 0 1,-2 1-1,-3 0 1,-4 0 554,7-2 0,-5 1 0,-5 1 0,-8 1 0,-3-1 0,19-3 0</inkml:trace>
  <inkml:trace contextRef="#ctx0" brushRef="#br0" timeOffset="212681">14541 12065 13977,'-15'-15'490,"3"3"-294,12 12-182,0 0-14,78-20-3146,-29 12 3127,8-4 1,1 1 477,-26 8 0,-1 2-594,10 2 1,-3 4 187,3 13 542,3 4-595,-49 9 0,-11-4-207,-11 4-152,-7 2-80,-5 0-271,12-12 0,-2-2-1098,-1-3 1,0-1 309,-16 9 1498,11-12 0,30-12 0,3 0 0</inkml:trace>
  <inkml:trace contextRef="#ctx0" brushRef="#br0" timeOffset="212788">14732 12234 8226,'5'10'3679,"-1"-2"-3548,20 8 1,9 3-106,0-1 1,3 1-218,-1-1 1,4 2 0,-1-3-1094,5 3 0,-2-5 864,-8-6 0,-2-4-51,9-2-2860,4-17 3331,-13-8 0,-7 3 0,-14 1 0</inkml:trace>
  <inkml:trace contextRef="#ctx0" brushRef="#br0" timeOffset="213070">15325 12044 11630,'6'13'1098,"-16"16"0,-8 6-832,4-5 0,-1 3-330,-2 3 1,-2 5 0,3-2-2938,1 4 0,3-1 2785,3-3 1,3-2-346,2 11 180,3 7-355,1-20-448,1 7 1074,-1-19 418,-5 0 96,-5 0 904,-8 0-879,-1 4 814,-5 13-84,8 2-1061,4-9 20,16-7-37,8-22 176,9-2-257,6-2-191,6-7-369,7-4-461,-7-5 1,2-5 1020,13-13 0,-1-1 0,-16 14 0,-1 0 0,1-6 0,1 1 0</inkml:trace>
  <inkml:trace contextRef="#ctx0" brushRef="#br0" timeOffset="213268">15536 12065 13532,'-9'-8'613,"57"-17"-657,-10 14-1081,-3 1 1,7-1 0,-3 0 576,-8 4 1,-1 1 261,10-3 0,0 1 286,11 0 0,-27 5 0,-1 0 0</inkml:trace>
  <inkml:trace contextRef="#ctx0" brushRef="#br0" timeOffset="213869">15579 12171 10446,'-11'-2'3210,"3"1"-2625,8 1-361,0 0-798,71-3-1520,-40-1 1,2-1 1561,17 0 0,3 0-811,-4-3 0,-8 0 1343,-7 2 747,4 2-100,-44 9-62,-10 5-39,-9 3-1972,-4 3 1963,-4 2 584,-14 9-606,7 0-451,3-1-64,15-4 6,17-9 78,3-2-84,5 0-53,11 2 41,27-3-58,-4-1-274,19-5-437,2-13-663,-14 2 1344,10-5 2569,-19 5-2360,-17 4 580,-6 7-207,-22 6-174,-9 10-126,-11 8 239,-6 5-222,-4 3-81,13-11 1,-2 1-173,1 2 1,0 0-10,5-5 0,2-1-156,-11 18-313,28-29-22,3-2-672,28-4 223,14-7-1075,13-3 1594,2-6 262,-16-1 1098,-4 1-602,-6 2 140,-8 5 717,-8 7-604,-7 6-46,-7 7-234,-8 7-121,-4 6-90,-7 4-36,-1 2 0,0 1 1734,0-1-1896,0 13-149,7-4 19,2-2 65,13-12-28,6-17 110,6-4 75,6-4 70,3-4 173,12-15 146,-2-11-64,-4-7-48,-10-6 68,-15 10-85,-2-1-145,-7 2-45,-4 2-454,-21-1-111,4 11 369,-14 0 196,-4 11 0,22 2 0,-4 1 0</inkml:trace>
  <inkml:trace contextRef="#ctx0" brushRef="#br0" timeOffset="-213589.73">16531 12107 8668,'22'-6'994,"-4"1"-1042,-18 5 4,0 0-4591,69-28 4635,-14 13 0,-15-1 0,-2 2 0,0 6 0</inkml:trace>
  <inkml:trace contextRef="#ctx0" brushRef="#br0" timeOffset="-213013.73">16595 12213 9942,'-5'-3'930,"1"0"-1446,4 3 124,61-9-200,-32 3 0,2-2 348,12 0 1,5-1-1,-5 0 244,-10 1 0,-3 1 557,7-1 1,-14 4-105,-30 11 12,-16 10 0,-6 4-237,2-2 0,-2 2-675,-6 4 0,0 1 501,8-6 1,4-2-250,-8 9 49,13-9-69,4 0-51,12-10 193,7-4 28,5-1 1,6-2-110,5-4-238,19-10 263,-7 0 338,0-2 0,-1 0-338,0 1 395,4-3 425,-39 22-28,-22 16-76,-1 2 0,-1 3-383,2-1 0,2-1-367,-1 2 1,3-1 162,0 8-3236,14-13 3099,3-2 47,2-2 18,2-2-838,23 3 610,-7-9-64,22-2-56,-11-14-8,3-8 58,4-8 0,2-3 751,1 1 59,-7 3 1,-5 3 133,-15 14 3873,-20 20-4091,-3 2 69,-3 7 1,-3 4-43,-4 11 1,1 0-436,6-10 1,0-1-125,-1 7 0,5-4 2,10-16-5,7-2-457,14-5-1590,39-21 804,-9-1-1187,-15 1 0,-1-2 2609,9-15 0,-23 17 0,0-3 0</inkml:trace>
  <inkml:trace contextRef="#ctx0" brushRef="#br0" timeOffset="-212779.73">17336 12065 12938,'11'1'199,"-2"0"14,-9-1-151,0 0-567,69 21 88,-37 9-142,8-10 0,-3 2 97,-20 21 64,-12-12 51,-4-2-1594,-13 12-806,-3-20 1948,-11 5 0,12-22 0,5-4 1</inkml:trace>
  <inkml:trace contextRef="#ctx0" brushRef="#br0" timeOffset="-212480.73">17378 12340 9886,'-15'2'1467,"-4"21"0,1 8-6549,9 0 5265,-6 13 0,2 1-183,11-5 1297,9 7-1359,7-22-30,9-7-206,23-5-26,-7-10-274,7-18 0,4-11 288,-3-9 1,-3-5 399,2 2 1,-1-3-222,-13 6 1,-1-3-1,-5 5-2129,9-15 2209,-15 19 1,-2 1 2229,4-10-1543,-11 16-167,-2 4-4,-11 19 447,-4 10-495,-5 10-75,-5 10-98,2 6 0,0 5-424,5 1 1,2 0 1401,-5 1 0,3 0-1903,9-1 1,3-7-96,3-9-990,9 3 1766,-6-29 0,-2 3 0,-4-11 0</inkml:trace>
  <inkml:trace contextRef="#ctx0" brushRef="#br0" timeOffset="-212363.73">17822 12404 9225,'3'8'3791,"-1"-2"-3746,-2-6 157,0 0-2932,74-16 1254,-42 4 1280,19-6 1,-3-1 0,-28 7 0,1-7 0</inkml:trace>
  <inkml:trace contextRef="#ctx0" brushRef="#br0" timeOffset="-212170.73">18203 11938 12638,'3'2'967,"0"0"-858,-3-2-316,64 36-888,-40-11 1099,13 2 1,-3 5 17,-26-2 1,-6 1-54,2 17-548,-14-1 1,-6-1-338,-3-1 228,-1-12 1,-1-3-2496,-1-6 3248,-1-4 1,12-11-1,2-2 1</inkml:trace>
  <inkml:trace contextRef="#ctx0" brushRef="#br0" timeOffset="-212030.73">18246 12806 13972,'-7'-6'-20,"2"1"-475,5 5-788,-10 47 220,19-25 0,-16 28 0,18-41 0</inkml:trace>
  <inkml:trace contextRef="#ctx0" brushRef="#br0" timeOffset="-211760.73">18669 11917 9863,'4'6'1117,"0"-1"-1282,33-2 0,9-2-31,-11 6 920,24 5 0,-6 11-415,-40 6 1,-7 3-106,4-2 1,-4 0 160,-15 16 1,-7-3 425,-9 1-1039,-3-3 0,-3 0-459,10-13 0,1-2-551,-5 7 0,1-1-464,-8 13-5208,8-1 6930,8-6 0,2-7 0,10-14 0</inkml:trace>
  <inkml:trace contextRef="#ctx0" brushRef="#br0" timeOffset="-206462.73">18669 12764 11020,'8'12'5049,"-2"-2"-8286,-6-10 4049,-90-1080-2230,97 1011 0,8 4 0,-1 9 0,-10 12 0,-20 17 1294,2 22 0,-6 5 1,-4 5-1,-6 3 0,-3 5 1,-5 3-1,-3 4 0,-4 2 1,-3 4-1,-3 3 1,-2 3-1,-3 1 0,-2 3 1,-1 2-1,-2 2 0,-1 1 1,0 2-1,-2 0 1,1 1-1,-1 2 0,1-1 1,1 1-1,1-1 0,0 1 1,3-1-1,1-1 1,2 0-1,3-2 0,3-1 1,2-1-1,4-2 0,4-3 1,3-1-1,5-3 206,-17 20 0,9-2 0,6-3 1,5-1-1,3 1 0,2-1 0,-1 3 1,-2 2-1,-3 3 0,-5 5 1,-7 5-98,18-28 1,-3 1 0,-3 4 0,-1 2 0,-3 3 0,-2 1 0,-1 3 0,-2 1 0,-2 2 0,-1 2 0,-2 1 0,-1 2 0,0 1 0,-2 0-1,0 2 1,-1 0 0,0 1 0,0 0 0,-1 1 0,0-1 0,1 1 0,0-1 0,0 0 0,0 0 0,2-2 0,0 1 0,1-2 0,1-1-1,1-1 1,2-2 0,1-1 0,2-1 0,2-3 0,2-1 0,1-3 0,3-2 0,3-2 0,1-3 0,4-2 0,2-4 0,3-2 0,3-3-1,4-4 1,2-3 0,4-4 1020,17 23 1,5-14-1489,-23 4 563,15 11 1,-6 0-1,-36-13-76,-4-2-5,-2-1 1412,-14 4-3646,1-4 3948,10-7-1714,14-7 0,23-10 0,3 0 0</inkml:trace>
  <inkml:trace contextRef="#ctx0" brushRef="#br0" timeOffset="-206328.73">14838 15558 8601,'5'8'6306,"0"-2"-5799,50-12-261,-25 4 1,4 1-363,10-2 0,5 0 0,-4 1-388,-3 1 1,-2 1-444,8 0 1,-6 1-695,-22 2-3290,-2 3 4931,-31 2 0,9-3 0,-11 0 0</inkml:trace>
  <inkml:trace contextRef="#ctx0" brushRef="#br0" timeOffset="-205978.73">14690 15854 13044,'4'9'303,"27"-4"0,11-5-858,-2-2 0,2-2 215,17 1 0,2 0-83,-8-1 0,-2 1-3123,-7 1 1,-3 1 3254,12 1 291,-1 4 1204,-38 2-949,-8 4 1138,-11 2-755,-7 4-19,-11 3 236,-6 1 1,-5 2-454,2-2 0,0 1-402,-1 1 0,1-1-260,-13 18 3370,36-22-3525,13 7 423,34-14-5,-3-5 1,3-10 1,0-6 295,5-7-258,-7 1 0,-2-4 218,3-19-296,-9 10-90,-23-1 0,-18 21-93,-7 1-2421,-30-3 2640,-4 3 0,7 1 0,14 4 0</inkml:trace>
  <inkml:trace contextRef="#ctx0" brushRef="#br0" timeOffset="-205725.73">15240 15430 9555,'-2'-11'110,"0"1"1544,2 10-1338,0 0-316,72-7-109,-26 3-387,-4 2 0,13 0 1,1 0-1,-10 1-175,-10 2 0,-1 0 505,10 0 0,5 0 0,-10 0-492,-8 4 692,-9-3-3512,-6 0 3719,-10-4 1,-7 2 0,0-2 0</inkml:trace>
  <inkml:trace contextRef="#ctx0" brushRef="#br0" timeOffset="-205276.73">15621 15452 2960,'0'-11'3839,"-1"3"-998,1 8-2068,0 0-112,-56 39-289,25-9 212,-2-4 1,2 2-753,11 15 45,17-18-306,19 12 9,2-19 70,16 2 53,-2-13 704,4-3-574,-2-4 0,4-2-399,3-2 1,0-1 328,-4 2 0,-1 0-240,-2-2 0,-7 1 2654,-16 3-1578,-7 2 924,-35 19-952,-10 5-432,15-9 0,0 1 105,-20 13 11,9 0-255,13-9-62,-4 9 17,19-16-19,2 0 243,15-4 199,32-4-356,1-6 1,4-1-63,-6-1 1,3-2-556,-2 0 0,3-3 1,-6 2 16,17-5-364,-15 2 0,-7 5 942,-23 7 0,8-4 0,-31 8 0</inkml:trace>
  <inkml:trace contextRef="#ctx0" brushRef="#br0" timeOffset="-205074.73">15515 16193 11054,'6'11'1198,"-1"-2"-943,-5-9-210,58-8-45,-22 5-179,2-2 1,9 1 0,-5 5-1913,-4 12 0,-4 2 2304,5-7 0,-5 3 112,-9 35 747,-39-19-783,-10 2-389,-2-7 1,-3-2 99,-18 1 0,2 6 0,22-25 0</inkml:trace>
  <inkml:trace contextRef="#ctx0" brushRef="#br0" timeOffset="-204876.73">16277 15579 6297,'5'7'3798,"-1"-1"-2154,-4-6-2056,0 0-2635,76-5 3047,-40 14 0,7-11 0,-5 1 0,-21 12 0</inkml:trace>
  <inkml:trace contextRef="#ctx0" brushRef="#br0" timeOffset="-204323.73">16171 15748 7688,'-14'-5'4351,"2"2"-4676,49 0 1,20 0-21,-5-4 205,-4 2 0,9 0 0,-6-1-6,-7 0 1,-4 0-833,6 0 0,-3 1 1297,4 2 54,-30 7 545,-30 3-372,-11 4 89,-6 3 1149,-18 12-1318,20-3 1,1 0-562,-12 10 30,7 10-696,61-14-456,8-26 0,5-5 916,-9 6 0,0-2 565,21-14 0,-6-9 800,-14-14-213,-35 9-559,-15 12 6,-21 19 0,-4 10-65,-10 10-80,19-6 0,-4 3 0,4 2-131,1 6 1,3 1-140,-4-1 0,4 1 78,5 23 5,27-36-391,17 3-739,15-22 0,6-7-378,13-1 1141,-9-4 1,-1-4-275,3-15 1879,-16 6 1031,-9 10-1408,-22 14-303,-14 18-157,-4 3-71,-1 2-184,-7 14-266,13-6 65,0-1 786,19-13-1119,18-12-528,18-4 950,5-16 0,1-2 0,-2 8 0,-13-7 0,1 0 0</inkml:trace>
  <inkml:trace contextRef="#ctx0" brushRef="#br0" timeOffset="-204110.73">17039 15515 13734,'1'7'683,"1"-1"-854,26-3 0,10-1-3289,-6 5 3383,10-1 0,-1 2-74,-12 8 916,-9 3-1101,-7 2-2548,-21 9 0,-6 2 2044,0-2 252,-4 0 0,-3-4 513,-9-14 1,16-6 0,-4-2 0</inkml:trace>
  <inkml:trace contextRef="#ctx0" brushRef="#br0" timeOffset="-203823.73">16997 15833 8864,'-10'0'5298,"2"1"-5152,22 50-73,2-34-222,6 13 1,5-4-609,31-25 250,-18-12 0,4-6 1,-3 1-500,-1 0 0,-1-1 910,-3-4 0,2-3 0,-4 0-210,-4-6 1,-3-2 153,8-12 0,-1-2 1286,1 1 0,-2 1-865,-7 6 1,-4 5 486,3 0-198,-24 34 228,-1 6 449,-9 20-882,0 3-188,-9 18-120,7-17 0,-1 1-115,-3 17-226,3-9 1,2 2-657,6-8 0,1-1-1492,0-2 1,0-2-1151,2 14 3594,-2-30 0,2-14 0,-1 0 0</inkml:trace>
  <inkml:trace contextRef="#ctx0" brushRef="#br0" timeOffset="-203677.73">17505 15769 9575,'11'3'5100,"-3"0"-4692,-8-3-363,0 0-913,55-23-2568,-6-2 3436,-4 0 0,0-1 0,-4 1 0,-15 2 0</inkml:trace>
  <inkml:trace contextRef="#ctx0" brushRef="#br0" timeOffset="-203509.73">17992 15261 11826,'15'1'2555,"-2"-1"-1990,-13 0-66,0 0-499,55 12-152,-17 13-438,-2-11 0,-2 3 509,-2 23 11,-20-6 17,-6 1-127,-23 15-1933,-17-10 0,-5-1-986,15-12 1,-1-1 3098,-22 11 0,5-7 0,25-20 0,1 0 0</inkml:trace>
  <inkml:trace contextRef="#ctx0" brushRef="#br0" timeOffset="-203394.73">17907 16023 12711,'2'3'750,"-1"-1"-2900,-1-2-2856,-8 47 5070,10-35 0,-9 35 0,10-47 0</inkml:trace>
  <inkml:trace contextRef="#ctx0" brushRef="#br0" timeOffset="-202793.73">14774 15155 5315,'5'8'4360,"-2"-3"-1854,-3-5-2201,0 0 440,88 14-711,-50-6 396,15 1 0,2 2-623,-4 7 599,-13-3-522,2 11 0,-2 5 1592,-14-1-1362,1 0 1,-7 2 148,-21 1 90,-5 5-159,-2-9 1,-4 2-268,-10 13 1,-2-1-214,8-12 1,-1-2-2813,-8 8 1,1-8-1196,10-20 4293,-2-6 0,13-3 0,0-2 0</inkml:trace>
  <inkml:trace contextRef="#ctx0" brushRef="#br0" timeOffset="-200859.73">10371 15621 14180,'-44'-18'19,"0"0"0,0 0 0,-4-4 0,-2-3 1,-1-1-1,4 0-797,0 0 0,3 0 0,-5-8 867,12 5 0,-4-4 0,-3-4 1,-1-2-1,2-2 0,2-1 1,5 0-380,1-7 0,5-1 0,2-2 0,1-1 0,1 0 0,-2 0 290,-3 2 0,-2 0 0,1 1 0,1-2 0,3-1 0,7-2-123,6 2 1,3-4-1,3-1 1,3-1-1,2 3 1,2 2 0,2 6 159,4-3 1,3 6 0,3 1 0,1-2-196,-2 0 0,-1-1 1,2-2-1,6 1 1,9-1 149,1 13 1,7-2 0,6 0-1,4 0 1,2 0 0,2 0 0,-1 2-1,0 2 1,-3 1 0,-5 3-118,12-9 0,-5 5 0,0 2 0,4 0 0,8-3 130,-17 12 0,4-3 1,4-1-1,2-1 1,3 0-1,1-1 1,2 1-1,0 1 1,0 1-1,-1 2 1,-1 2-1,-2 3 0,-2 4-46,5 0 1,-2 3 0,-2 2 0,-1 3 0,1 1 0,1 3 0,2 2 0,4 2 0,3 1-191,-13 1 0,3 3 0,2 0 0,3 3 0,2 1 0,1 1 0,1 1 0,1 1 0,0 1 0,1 0 0,-1 1 0,0-1 0,-1 1 0,-2-1 0,-1 0 0,-3 0 0,-1-1 0,-4-1-57,14 2 0,-4 0 0,-3-1 0,-1 0 0,-2 0 1,0 0-1,-1 2 0,2 1 0,1 2 0,3 2 193,-6-1 0,4 2 0,3 1 1,2 1-1,0 1 0,1 1 1,-1 0-1,-2 2 0,-1-1 0,-4 1 1,-3 1-1,-6-1 0,-4 1 1,-7-1 94,7 18 0,-10 3 0,-7-1 0,-4-2 0,1-6 0,4-3 0,-3-4 0,-3 1 0,-7 5 0,1 1 0,-1 0 0</inkml:trace>
  <inkml:trace contextRef="#ctx0" brushRef="#br0" timeOffset="-200659.73">13377 15198 6668,'-40'28'676,"0"0"1,0 1 0,0-1 0,0 1 0,-2-5-1,-2 1 1,-2-1 0,0-1 0,0-1 0,0-1-713,-5 1 0,1-1 0,0-1 0,-1-2 0,-2-1 186,4-1 1,-1-2 0,0 0 0,-2-1 0,0-1-1,-1-3-264,3-1 0,-2-3 1,0-1-1,-1 0 1,1-2-1,0 0 1,3 0 145,-10 0 1,3-2-1,0 0 1,-1-1-1,-2 0-132,6-1 1,-2 0 0,-2 0-1,1-1 1,-1-1 0,3 0-1,2-1 95,-6-3 0,2-1 0,2-1 0,1-1 0,-2-1-196,0 0 1,-1-1-1,0 0 1,0-1 0,1-1 189,-1-1 1,0-1 0,0 0 0,1-1 0,0-1-124,0 0 1,0-1 0,0-1-1,1 0 1,1-1 110,2 0 1,0 1 0,1-1-1,-1-3 1,-1-5 24,9 2 0,-3-2 0,-1-3 0,1-2 1,0-2-1,3-2 0,3-2 0,4-1-103,6-1 1,5-2-1,2-3 1,3-2 0,0 0-1,1 0 1,0 0 0,-2 1 77,-6-5 1,-3 0-1,0 0 1,1 0 0,3 0-1,6-1 1,6 0-1,8-1 1,5-2 0,4-1-1,4 1 1,3 2 0,2 3-1,2 4-7,10-8 0,4 5 0,4 4 0,1 0 12,-6 9 1,-1 1 0,3 1-1,4 0 1,5 0-95,-3 7 1,4-1 0,4 1-1,2-1 1,3 1 0,1 1-1,2 0 1,0 2 0,0 2-183,-4 4 1,2 2-1,2 0 1,1 2-1,0 1 1,2 0-1,-1 0 1,1 1-1,-1-1 1,0 0-1,-1 0-38,5-3 1,-1-1 0,-1 0-1,1 0 1,-1 0 0,1 0 0,1 2-1,0 0 1,1 2 0,2 2 331,-4 3 0,3 1 0,2 0 0,2 2 0,1 1 0,-1 0 0,-1 1 0,-2 1 0,-2 1 0,-5-1 0,-4 2 0,-5-1 0,15 0 0,-10 1 0,-2 2 0,2-1 0,1 2 0,0-1 0,0 0 0,0 0 0,0 0 0</inkml:trace>
  <inkml:trace contextRef="#ctx0" brushRef="#br0" timeOffset="-199973.73">12488 13060 10398,'9'-8'1473,"-1"2"-1193,-8 6 896,72-95-1164,-42 62 0,2 1 1,1-2-558,-4 1 1,-1-3 0,2 1 0,0 1 354,12-10 1,2 2 0,-7 5-160,-11 11 1,-2 1-1357,5-6 1,-2 1 704,1-5-615,-7 5 565,-7 2-171,-5 6 1221,-5 2 0,-3 11 0,-1 1 0</inkml:trace>
  <inkml:trace contextRef="#ctx0" brushRef="#br0" timeOffset="-199771.73">12890 12298 6896,'-7'-11'4634,"1"3"-4027,6 8 424,0 0-886,56 0-1373,-17 0 1228,5 1 0,3 1-1444,-16-1 1,0 2 1356,23 11 0,0 3-107,-22-7 1,-1 4 152,16 14 1,-7 4 34,-23 4-39,-10 12-534,-30-6-1191,1-21 1,-3-1 1769,-15 11 0,1-9 0,31-19 0</inkml:trace>
  <inkml:trace contextRef="#ctx0" brushRef="#br0" timeOffset="-198969.73">13483 11684 10964,'-1'50'389,"0"0"1,0 0 0,0-5 0,1 0 0,0-4-453,2 2 0,2-2-523,2 5 1,-1 1-56,0-3 0,0-2 487,0-9 0,-1-5-221,-3-5-756,-6-35 657,-6-43 1035,4 8 1,-1-3-1059,1 3 0,1-1 846,3 6 0,0-2 0,1 6 877,0-19-637,2 15 1,0 0-2564,4 2 2167,4-7-993,15 18 657,-1 10-11,13 1 62,-4 12-87,2 4 679,11 11-332,-24 15 0,-1 4 202,10 7-176,-20-2 1,-7-1 164,-13-4-144,-11-3 829,-4-6 1,-3-3-3069,1-3 1,0-2 437,0 2 0,1-2 1839,-11-7 1,32-5 0,2-2 0</inkml:trace>
  <inkml:trace contextRef="#ctx0" brushRef="#br0" timeOffset="-198776.73">13843 11240 10972,'9'1'1571,"-2"1"177,-7-2-939,18 91-809,-13-48-206,5 15 1,-1 1-140,-7-27 1,0-1-1556,6 4 0,1 1 1900,2-5 0,0-2 0,8 16 0,-4-31 0</inkml:trace>
  <inkml:trace contextRef="#ctx0" brushRef="#br0" timeOffset="-198469.73">14245 11578 11933,'-11'1'297,"2"0"-575,9-1-1813,68-11 1472,-35 1 253,14-2 1,-1-6 435,-19-20 3019,-34-4-2339,-7 12-257,-14 21 0,-4 7-257,-1 12-132,7 15 1,-4 9-1,6-2-595,-2 11 414,0 12 0,10-2-57,27-23-637,11-6 0,9-5 771,23-17 0,2-5 0,-23 11 0,-1-2 0,13-14 0,1 1 0</inkml:trace>
  <inkml:trace contextRef="#ctx0" brushRef="#br0" timeOffset="-198158.73">14944 11366 10701,'-9'-2'3934,"3"-1"-3711,-24 11 0,-3 5-125,7 1-156,-15 4 1,2 6-4864,20 28 4398,9-15-27,13 9 362,22-34-1385,13-16 1657,7-27 151,-10 2-736,-12-16 881,-18 26 110,-3 4 208,-1 6 2338,-1 5-3036,0 1 54,0 13-18,0 1 1193,0 21-1257,0-7-244,10 17-2872,26-12 2041,-8-8-641,17-9 1568,-21-21 1,-12 4 0,0-4-1</inkml:trace>
  <inkml:trace contextRef="#ctx0" brushRef="#br0" timeOffset="-197875.73">15282 11155 11384,'2'6'2255,"-1"-1"-1376,-1-5-636,-65 45-682,41-3 376,-11-11 0,3 0-144,26 10-432,19-16-67,19 4 566,-3-4 0,1 0 87,14 11 65,-18-8 1,-7 2 242,-14 7 79,-24-8 1,-5-2-901,0 2-554,-9-10 0,1-10-3600,14-19 3872,2-6 0,10 3 0,6 1 0</inkml:trace>
  <inkml:trace contextRef="#ctx0" brushRef="#br0" timeOffset="-197524.73">15494 11282 10317,'6'10'2904,"-2"-2"-2408,-4-8-244,-9 46-204,5-23-53,-3 10 1,4 2-564,18 2 226,-3-12-412,26-4-206,0-34 12,-6-7 1,3-7 0,-2 1 527,-4 2 0,0-1 207,4-8 0,3-4 1,-7 3 781,-9 8 1,-4 2-66,10-14 1145,-9 20-1122,-17 25-46,-3 12-117,-1 3-3537,-4 15 3201,4-7-28,-1 10-260,7-5 260,2-10-106,8 10-68,-1-19 174,28-8 0,-26-5 0,15-8 0</inkml:trace>
  <inkml:trace contextRef="#ctx0" brushRef="#br0" timeOffset="-196625.73">16129 11261 4956,'6'9'1487,"-1"-1"1022,-5-8-2042,0 0-559,2 94-54,-3-56 420,2 22 1,-1-1 61,0-30 289,2-9-953,1-18 2231,2-19-2219,1-6 36,2-3-31,2-5 266,7-12 0,2-1 362,-2 7-81,2-4 1,4 7 326,4 27-387,25 8-168,-10 3 37,11 7-36,-23-3 27,3-2-10,5-3 1,2-1-27,11-3-59,0-5 1,0-2-338,-5-8 292,-10-1 1,-3-4 195,5-15 503,-25 6 1,-4 0-227,-7-1-55,-42 2-160,-5 44 0,-4 15-79,8-4 1,1 3-432,-6 4 1,5 3 353,20-7 1,8 0 239,9 0-238,10 0 92,18 8-43,18-17 0,7-4-331,-4-3 1,1-2 65,12-1 1,-2-6-100,-17-5 0,-1-5-129,9-9 0,-5-2 1,-4 5-1,-8 0 0,0-1 1</inkml:trace>
  <inkml:trace contextRef="#ctx0" brushRef="#br0" timeOffset="-181637.73">8869 14055 7161,'-8'-45'194,"1"-1"1,0 1-1,-1 0 1,-1-12-1,0 0 1,5 7-254,6 7 0,4 4 59,3-9 0,3-1 122,6-1 1,9-2-134,1 15 1,8-4 0,5-2 0,0 3 0,-3 3-499,-2 3 1,-1 4-1,0 1 1,5-3 508,-1 2 0,4-4 0,3 0 0,0 1 0,0 2 0,-3 4-103,6 0 1,-2 5-1,1 2 1,0-1 146,4 0 1,1-1 0,1 2 0,0 0-44,2 1 1,1 1 0,1 1 0,0 0 29,-11 4 1,1 1 0,0 0 0,1 1 0,0 1-82,-1 0 0,-1 0 0,0 2 1,4 1-1,4 2 16,-3 3 0,5 1 1,4 2-1,2 1 1,0 1-1,-2 0 1,-2 1-1,-4 0 15,-1 0 1,-4 1 0,-3 0 0,1 1 0,2 1 0,3 1 9,0 0 0,5 0 0,1 1 1,1 1-1,1 1 0,-2 2 1,-2 1-1,-3 2-59,-3 3 1,-2 3 0,-1 1 0,-2 1-1,-1 1 1,-1-1 0,-1 0 29,8 3 0,-3 0 0,-1 0 0,0 1 0,2 2 17,-7-4 1,2 1-1,1 2 1,0 1 0,0-1-1,-3 0 1,-3-1 4,2 2 0,-4-2 1,-1 1-1,0 1 0,2 5-19,-1 2 1,3 4-1,1 3 1,-1 1-1,0 0 1,-3-2-1,-3-2 35,6 7 1,-4-2 0,-2-1 0,1 6 30,-3-6 1,3 5 0,0 1 0,-2 1-1,-4-3 1,-8-4 0,-4 7 1,-8-4 0,-4 1 121,-4-1 1,-3 1 0,-4-1-139,-4 0 0,-3 0 0,-4-1-8,-6 1 0,-3-1 1,-3-2 54,-2 0 1,-4-1-1,-8 2 241,10-15 1,-6 1 0,-3 2 0,-2-1 0,-2 0 0,1-1 0,1-2-90,-4 1 0,0-1 0,-1-2 1,0 0-1,0-1 0,-3 2-132,2 0 0,-2 1 0,-2 1 1,1-1-1,-1 0 0,1-3 1,2-2-6,-1-3 0,1-1 1,1-1-1,0-3 1,2 0-1,1-2-4,-10 2 0,2-2 0,1-2 1,0-1-146,-2 0 1,1 0-1,-1-2 1,-5-1 74,9-2 1,-4-1 0,-1-1 0,-2-1-1,0-1 1,0-1-44,5-2 1,0-2 0,-1-1-1,1-1 1,-2 0 0,2 0-1,-1-1 11,0 1 1,0 0-1,-1 0 1,1-1-1,0 0 1,1-2-1,0-1-25,1-2 1,1 0 0,0-1-1,0-1 1,1-1 0,0-2-1,1-2-59,-1-3 1,1-2-1,0-2 1,1-1-1,0-1 1,2 0-1,2 1 50,-7-4 1,3 0-1,1 0 1,0-2-1,-2-2-41,7 4 0,-1-2 0,-1-1 1,0-1-1,1-1 0,3 1 1,3 0-11,-1-3 1,3 2-1,3-1 1,0-3 0,0-6-553,4 3 0,-1-6 0,-1-2 1,2-3-1,0-1 0,1-1 1,2 2-1,2 1 665,3-1 0,2 1 0,3 0 0,0-1 0,0 1 0,0 1 0,-2-1 0,-1 1 0,-3-1 0,0 0 0,0 1 0,1 1 0,4 2 0,4 3 0,7-4 0,1-1 0,-1 0 0,1 1 0</inkml:trace>
  <inkml:trace contextRef="#ctx0" brushRef="#br0" timeOffset="-177329.73">12848 15007 13263,'13'2'325,"-3"-1"-325,-10-1 135,0 0 931,158-25-2933,-113 18 1,3-1 1959,-6 2 0,9-2 1,5-1-1,1 0 1,-3 1-1,-6 1-515,11-2 0,-6 1 0,4 0 432,-11 2 1,4-1 0,0 0-1,1 0 1,-3 0-250,1 1 0,-2 0 1,1 0-1,6-1 242,-8 2 1,4 0-1,4 0 1,2-1-1,0 1 1,-1-1-1,-2 1 1,-4 1-242,9-2 1,-5 1 0,-1 1 0,2-1-1,4 0 237,-7 1 1,3-1 0,3 0-1,0 0 1,1 1 0,-2-1 0,-4 1-1,-4 1 53,13-1 0,-6 1 0,-2 0 0,3 1-81,1-1 1,3 1-1,0 0 1,-1 0-1,-3 1-52,-3-1 0,-3 1 1,0 0-1,1 0-15,8 0 0,2 0 0,-1 1 0,-4-1-519,-1 1 0,-4 0 0,-6 0 370,-8 0 0,-4 1-797,22-1 793,-81 1 1,-30 1-1,1-1 94,-2 1 0,-5 0 155,12-1 0,-6 1 0,-3 0 0,-2 0 310,7 0 0,-3 0 1,-2 1-1,0-1 0,2 1 1,3-1-185,-4 1 1,4 0 0,0-1-1,-5 1-15,2 0 0,-4 0 1,-2 0-1,-1 1 0,4-1 1,6 0-14,1 1 1,5-1 0,2 1-1,-1 0 0,-2-1 1,1 1 0,0 0 0,-1 0-43,2 0 0,-1 1 1,1-1-1,0 1 68,1-1 1,0 1 0,1-1 0,0 1 277,-11 1 0,1 0 0,-3 0-307,11 0 1,-3 0 0,0 1 0,1 0-1,5-1-199,-1 0 1,3-1 0,-1 1 120,-16 2 1,-1 1 0,13-1-18,16 0 1106,36-1-1106,25-2 57,1-2 1,8 0 172,4-2 0,11 0 0,5 0 0,1-1 1,-5 0-186,-2-1 1,-2 1-1,1-1 1,4 0-180,-6 0 0,4 0 0,3 0 0,1 1 1,0-1-1,-2-1 0,-3 1 151,7-1 1,-3 0-1,-2-1 1,1 0-1,1 1-35,-6 0 1,1 0 0,0-1 0,1 1 0,-1 0-1,2 0 1,1 0 0,1 0 1,0 1-1,0-1 0,1 0 1,-1 1-162,2-1 0,1 0 0,-1 1 0,1 0 0,0-1 0,0 1 157,-1 0 1,-1 0 0,0 0 0,1 0 0,4 0 0,3 0-128,-13 1 1,4-1 0,2 1 0,3 0 0,0 0 0,1-1 0,0 1 0,-1 0 0,-2-1 0,-2 1 0,-4 0-253,7-1 0,-4 1 1,-3-1-1,0 1 0,1-1 1,2 1-1,4-2 400,-6 1 0,5 0 0,3-1 0,3 0 0,0 1 0,0-1 0,-2 0 0,-3 0 0,-4 0 0,-6 0 0,-6 1 0,18-1 0,-11 0 0,0-1 0,6-3 0,0 1 0,0-1 0</inkml:trace>
  <inkml:trace contextRef="#ctx0" brushRef="#br0" timeOffset="-159863.73">10139 3429 13103,'5'10'659,"-2"-2"-273,-3-8 1042,0 0-1302,-55-15-56,35 12-3,-21 0 1,-2 6-60,15 14-7,4-2 1,-3 5 0,-2 7 1,-2 6 0,2 0-1011,-6 10 0,0 3 957,6-9 1,-2 1 0,6-1-47,3 4 1,7-2-67,7 8 65,17-6 65,11-5 27,7-16 0,9-6 78,3-7 0,5-6 0,-1 0-1509,10 0 0,1-4 1381,-8-5 0,3-3 0,-7-4 7,-4-6 0,-5-3-895,-1-2 0,-2-2 944,-2 0 0,-3-4 337,1-20 0,-6-5-221,-12 15 1,-3 0-24,-1-9 1,-6 3-47,-11 19 1,-5 5 25,-21-4-73,-7 5-47,-6 4-194,-1 10 0,-2 3 807,21 2 0,1 2-1005,-19 1 1,4 5-2276,11 9-27,11 5 3432,13 8 0,7-14 0,6 2 1</inkml:trace>
  <inkml:trace contextRef="#ctx0" brushRef="#br0" timeOffset="-159659.73">10626 3535 14294,'-12'-7'259,"-1"37"1,1 28-1,4-5-256,8-16 0,2 3-929,-2 1 1,-2 10 0,1 3 0,1-3 0,3-7 921,7 7 0,3-1-269,-2-6 0,2 5 0,0 1 0,-3-5-1179,1 15 1,-1-3 868,4 4 1,-4-5-4007,-10 3 4589,-9-56 0,2-1 0,0-9 0</inkml:trace>
  <inkml:trace contextRef="#ctx0" brushRef="#br0" timeOffset="-159430.73">10414 3704 8217,'-26'-51'3568,"25"30"-2248,-6-35-1516,39 42 70,17 0 22,-2 5 0,7 3-1110,-7 5 1,2 2 0,0 2 1213,11-1 0,-1 4 5,-15 2 1,-1 2 0,-8 4-360,3 22 614,-14 4 332,-22-3 1,-10 3-292,-19 1 0,-7-1-283,8 1 0,-6-2-127,-9-9 0,-8-3 0,5-5-1649,7-7 1,3-4 1757,-6-2 0,5-3 0,5-6 0,29-14 0</inkml:trace>
  <inkml:trace contextRef="#ctx0" brushRef="#br0" timeOffset="-159280.73">11049 3598 10621,'18'7'1644,"-4"-1"482,-3 49-2126,-7-20-812,4 17 1,0 2 383,-3 1 355,-2-20 1,2 1-2248,1-3 0,1-2 2320,1 3 0,3 4 0,-7-33 0</inkml:trace>
  <inkml:trace contextRef="#ctx0" brushRef="#br0" timeOffset="-159129.73">11049 3366 13737,'6'3'2534,"-1"0"-2649,-5-3-336,0 0-243,68-12-3237,-35 14 0,3 2 3931,5-4 0,4-1 0,-5 2 0,-6 3 0,-4 2 0,16 3 0</inkml:trace>
  <inkml:trace contextRef="#ctx0" brushRef="#br0" timeOffset="-158863.73">11557 3598 14341,'-27'9'638,"-12"18"1,3 5-639,20-5-76,-14 12 1,9 5-54,36-14 0,8-2-3189,10 19 3147,-4-22 0,5-5-340,-2-12 0,-1-5 96,16-4 594,-7-14 1,-3-10 108,-20-8 0,-6-4-144,6 4 1,-6-2 143,-16-7 1,-9 4 383,-10 9-703,-1 9 0,-2 3-204,-7 4-396,-19 2-172,26 12 958,0 6-155,15 12 0,7-9 0,2 3 0</inkml:trace>
  <inkml:trace contextRef="#ctx0" brushRef="#br0" timeOffset="-158613.73">12128 3641 12661,'-12'-9'17,"2"2"167,-19 15 1,-4 10 91,13 4 1,1 5-223,-20 15 1,3 2-292,19-9 0,8 0 201,11 8 0,8-4-1456,9-6 1492,22 9-190,-13-25 0,3-4-975,9-3 0,1-2 601,-8 0 0,-2-6 18,5-14 1,-8-4 0,-15 3 0,-5-18 0</inkml:trace>
  <inkml:trace contextRef="#ctx0" brushRef="#br0" timeOffset="-158377.73">11980 3239 11756,'12'2'1213,"-2"0"-1213,-10-2-5267,0 0 4935,48 10 0,-35-8 1,36 8-1</inkml:trace>
  <inkml:trace contextRef="#ctx0" brushRef="#br0" timeOffset="-157879.73">12869 3746 12714,'-11'-10'858,"2"2"-895,9 8-24,0 0 58,-59-14 165,31 12-54,-6-5 0,-1 4 779,-1 22-299,3 10-1437,-5 7 938,3 3-47,5 10-207,18-11 0,8 2-37,10-6 0,4-1 199,-1 1 1,4-6-105,40-6-1759,-16-30 1642,1-9-436,2-21 0,-1-14 250,-13 7 0,-2-4 0,0-1 280,2 4 0,1 0 0,-4-3-252,-7 3 1,-1-3-1,-3 2 1,-2 5 516,-3 2 1,-2 2-644,1-14 1,-2 3 1015,-3 9-66,-1 4 405,-2 26-884,0 7 418,-2 6-50,-3 26-71,2 4-117,0 2 1,0 9 0,2 1-129,2 1 0,1 2 0,0-1 268,-1 1 1,1 0 0,1-1-314,1-1 0,3-2 0,0-5-112,12 18-388,3-7 961,4-17 1,1-2 0,-5-3 0,19 9-1</inkml:trace>
  <inkml:trace contextRef="#ctx0" brushRef="#br0" timeOffset="-157463.73">13716 3535 13050,'-17'13'921,"2"16"1,3 6-684,8 20-363,5 4 1,5 1-794,-1-25 0,4-2 729,7 3 0,2-6-198,3-10 29,-1-8 202,14-22 110,-16-19 0,-1-7 70,1 8 0,-1-4-420,-2-9 0,-2-6 1,-2 5 395,-2 7 0,0 0 379,6-22 1,-1 4-806,0 17 641,1 3 137,-9 58 0,-1 14-352,3 14-12,-2-15 0,1 6 0,1-5 35,-1-6 1,3-1-63,9 21 0,4-3 39,-7-23 0,1-2 0,5 5 0,3-3 109,22 1 196,0-20-94,-6-39 1,-1-11-182,-17 15 1,-2-4-10,0-7 0,-1-6 0,-4 3-21,-7 3 0,-3 1-32,1 1 0,-1-3-59,1-20 1,-6-1-991,-10 12 0,-1 1 295,6 0 1,-4 6 223,-27-3 1,25 42-1,0 2 1</inkml:trace>
  <inkml:trace contextRef="#ctx0" brushRef="#br0" timeOffset="-157114.73">14838 3535 13977,'-6'-6'616,"-26"17"0,-18 17 0,8-2-616,-4 10-497,3-8 1,-9 4-1,14 1 347,23-3 1,7 0 40,-2 16-178,13-9 0,9 0-782,11-10 1,6-3 561,-5-3 0,3-3 182,8-3 0,1-9-710,-3-17 1,-3-7 40,15-13 728,-20-1 1,1-8 0,-5 0 896,-5-5 0,-3-1-71,4-10 0,-4 1 270,-7 18 1,-5 3 757,-8-6-1073,0 19-449,-9 4 52,-1 43-73,5-4-45,2 27-73,13 6 11,4-12-291,9 2 1,6 2-1432,7-7 1,2-1-1205,-3-1 0,0-2 2988,5-3 0,-3-7 0,-14-13 0,-1-5 0</inkml:trace>
  <inkml:trace contextRef="#ctx0" brushRef="#br0" timeOffset="-156830.73">15261 3620 6784,'8'1'3656,"-3"1"-3028,-5-2 844,-5 84-1039,11-51 0,1 2-297,-6 20 0,1-2 138,9-16 1,0-8 1976,-2-9-1680,-4-20-518,-5-15-42,-3-23 85,0-4-3488,2-9 3375,5-7-52,1 20 1,4-6 0,0 2-251,1 2 0,2 1 0,0 0 242,-1-2 1,1 0 0,2 2-279,7-9 1,1 10-315,0 16-261,6 2-2058,1 15 2988,3 13 0,-10-6 0,-3 8 0</inkml:trace>
  <inkml:trace contextRef="#ctx0" brushRef="#br0" timeOffset="-156613.73">16129 3090 14257,'-8'-1'681,"1"1"-574,-11 20 1,-2 9-108,0 5-696,6 1 1,-3 12 0,1 2 0,4-8-2909,3-6 1,3-1 3603,1 14 0,2 5 0,3-13 0,2-18 0,8-3 0</inkml:trace>
  <inkml:trace contextRef="#ctx0" brushRef="#br0" timeOffset="-156479.73">16404 3154 14103,'-4'20'857,"-11"14"0,-4 3-555,-4 5-302,-1 4 0,-1 3-32,8-15 0,2 3 32,2 4 0,0 8 0,0 0 0,2-8 0,0-7 0,1 0 0,0 12 0,-1 0 0,1 0 0</inkml:trace>
  <inkml:trace contextRef="#ctx0" brushRef="#br0" timeOffset="-156030.73">9694 3323 9082,'-23'-6'6564,"5"1"-6698,18 5 372,0 0-98,-10 7-65,12 42-698,-4-14 0,1 1 35,5 0 1,1 0-259,0-1 0,0-6-885,3-9-338,2-10 1221,0-5 0,-4-4 0,-1-1 0</inkml:trace>
  <inkml:trace contextRef="#ctx0" brushRef="#br0" timeOffset="-155921.73">9864 3133 11020,'11'-4'1568,"-2"1"-386,-9 3-868,7 59-216,-6-21-126,3 19 0,-1 3-998,-2-28 0,-1-1 480,2 12 0,0 0-1207,4 15-4661,3-6 6414,2-2 0,-5-26 0,1-4 0</inkml:trace>
  <inkml:trace contextRef="#ctx0" brushRef="#br0" timeOffset="-155579.73">9292 4826 13493,'-21'11'2892,"5"-2"-2452,16-9-68,78-1-1146,-45-3 1,4-2 906,2 1 1,9-2 0,4 0 0,0-1 0,-3 0-831,-2-1 1,-1 0-1,-1 0 1,5-1 724,-5 0 1,4 1 0,1-1 0,1-1 0,0 1 0,-2 1-237,6-1 1,-1 0-1,-1 0 1,2 1-1,0-1 208,-4 1 1,1 1-1,0-1 1,1 0-1,1 1 1,-1-1-230,4 0 1,0 1-1,0-1 1,2 0-1,2 0 1,4 0 186,-13 2 0,4-1 0,1 0 0,2 0 0,2 0 0,-1 0 0,1 1 0,-2-1 0,-1 0 0,-2 1-120,3-1 0,-2 1 0,-2-1 0,-1 1 1,2 0-1,0-1 0,4 1 0,2-2 18,-12 3 1,2 0-1,1-1 1,2 0 0,1 0-1,2 0 1,-1 0 0,2-1-1,-1 1 1,0 0 0,0-1-1,-1 1 1,0 0 0,-2 0-435,4-1 0,1 0 0,0 1 0,-1-1 0,0 0 0,0 0 0,-1 0 0,0 1 0,-1-1 0,0 1 0,-1-1 0,-1 1 513,3-1 1,0 0 0,-1 1 0,-1 0 0,0-1-1,-1 1 1,0 0 0,-1-1 0,1 1 0,0 0 64,4-2 0,3 1 0,0-1 0,0 1 0,-1-1 0,-2 1 0,-4 0 0,-5 0 0,-6 1 0,20-3 0,-11 1 0,-3-1 0,-8 2 0,-3 0 0,-3 0 0,8-1 0,-15-4 0,-37-22 0,-31 19 0,-10 4 0,16-2 0,1 1 0,-14 6 0,1 1 0</inkml:trace>
  <inkml:trace contextRef="#ctx0" brushRef="#br0" timeOffset="-154861.73">11621 3747 7878,'0'8'2473,"0"-1"-1910,0-7 419,-10 60-494,4-5-1630,1-11 0,0 2 1200,2-13 1,2-1-1131,4-1 1,1-2 1071,5 15-28,5-8 0,6-3-316,16 1 84,3 0 41,-6-27 65,-17-18-64,0-11 145,1-16 0,-1-10 70,-3 9 0,-1-1 1,0-1 350,1 1 1,-1 1-1,0-2-218,0-5 1,1 0 0,-3 6 3453,2-8-2725,-2-6-943,-7 46 429,-5 9 330,-9 47-504,0-3-153,2-8 1,0 6 0,2-1-92,1 12 1,2 0-1552,-4 1 0,1-2 1605,7-11 1,1-7-63,1-12 300,2-9-219,-1-8 37,1-12-505,-1-9-140,5-41 473,-1 4-195,-1 12 0,-1-1 121,0 8 1,0 1-29,0-1 1,0-1 241,4-19 1,0 0 636,-4 20 1,-1 0 1005,4-12 1,-4 18-487,-13 47-1064,2 31 0,3 13-128,-1-7 1,2 1-384,2-12 1,0 2 0,4-5 385,2-6 1,4-5-165,15 11 626,-6-18-687,7-2-91,-13-18-345,-2-10-2202,-5-20-274,-4 1 2933,-2-23 1,0 30-1,-1-3 1</inkml:trace>
  <inkml:trace contextRef="#ctx0" brushRef="#br0" timeOffset="-154523.73">11705 3154 15148,'58'5'-68,"-1"0"1,1 0 0,-1-1 0,-1 1 0,-4-1 0,0 0-323,-2-1 1,0-2 0,-9 1-152,7-2 541,0 0 398,-35 0-398,-14-1-236,-30 0 236,-5-1-41,-6 1 1,-4 0 40,15 0 0,-1 1-63,-23 0 0,0 1-1132,24 0 1,1 0 1176,-6 1 0,2 1-388,-5 6 134,19-2-72,23 11-328,24-9 0,13-4-1723,14 4 0,4-3 2196,-3-1 1,-1-1 0,-8-3 0,-8-1 0,-11 0-1</inkml:trace>
  <inkml:trace contextRef="#ctx0" brushRef="#br0" timeOffset="-154124.73">9610 4508 8705,'-10'-1'-95,"2"1"744,44 5 1,23 2-521,-22-5 0,5 0-19,-4-1 1,7 0 0,6 0 0,4 0 0,3 0 0,0-1 0,0-1 73,-5 0 0,2-2 1,2 1-1,1-2 1,0 1-1,1-1 1,0 0-1,0 1 1,-2 0-218,1 0 1,-2 0-1,-1 1 1,1-1 0,0 1-1,1-1 1,2 0 0,2 0-1,2 0 38,-10 0 0,4 0 0,1 0 0,2-1 0,2 1 0,0-1 0,0 1 0,1-1 0,-1 0 0,-1 1 0,-2 0 0,-1-1 0,-3 1 0,-3 1-36,13-1 1,-6 0 0,-4 0 0,0 1-1,0-1 1,2 1 0,4-1 0,7 1 22,-19 0 1,2 0 0,3 0 0,3 1 0,1-1 0,1 0 0,2 0-1,1 0 1,1 0 0,1 0 0,-1 1 0,1-1 0,-1 0 0,-1 0-1,0 1 1,-1-1 0,-2 1 0,-2 0-97,4 0 1,-1 0 0,0 0 0,-1 0 0,0 0-1,-1 0 1,0 1 0,-1-1 0,1 0 0,-1 1-1,1-1 1,-1 1 0,1-1 0,0 0 0,0 1 85,1-1 0,1 0 0,0 0 1,0 0-1,1 0 0,-1 0 0,1 0 1,-1 0-1,0 1 0,-1-1 1,0 0-1,-2 0 0,0 0 0,-1 1 1,-1-1 7,8 1 1,1 0-1,-1-1 1,-1 1-1,-1 0 1,-1 0 0,-1 0-1,-3 0 1,-2 0-1,-2 0 1,-4 0-92,18 0 0,-5 0 0,-5 0 1,-1 0-1,-2 0 320,3-1 0,-2 1 0,-3-1 0,-1 0-12,6-2 1,-2-1-1,-8 0 440,-4 0 0,-18-4-1132,-50-19 155,0 10 1921,-11-6-3814,-5 8 2223,8 13 0,0 1 0,-4-5 0,-11 10 0</inkml:trace>
  <inkml:trace contextRef="#ctx0" brushRef="#br0" timeOffset="-152029.73">16150 4932 11006,'6'0'1316,"-2"0"-899,-4 0 1079,1 89-1084,-2-32-1287,0-14 0,1 6 1,0-4 1008,-1-1 1,-1-2-42,1 3 1,0 1-76,1-2 1,0 2-18,-1-7 1,1 2 0,1 1-625,3 5 0,2 0 1,-2-2 162,-1 6 1,2-2-1834,4 1 1,0-13 1572,-5-28 680,0-45 0,-4 26 0,0-29 0</inkml:trace>
  <inkml:trace contextRef="#ctx0" brushRef="#br0" timeOffset="-151878.73">16171 5546 9306,'-1'-15'4140,"-1"3"-4104,2 12 289,0 0-230,56-20-450,-9 9 1,4 1-80,-3-4 0,0-1-1518,-6 6 0,0 0 0,-7 0 255,0-6 1130,2-4 0,-27 10 0,-5 4 0</inkml:trace>
  <inkml:trace contextRef="#ctx0" brushRef="#br0" timeOffset="-151728.73">16510 4995 10365,'6'6'2696,"-1"-2"-1659,-5-4-374,0 50-414,0-20 1,-1 5-241,1 6 1,0 8 0,1 2 0,-1-6-928,1 11 1,0 0 794,0-4 1,0 4 0,1-9-404,5 11 275,-1-9-4233,7 5 4484,-1-29 0,-2 2 0,-3-27 0</inkml:trace>
  <inkml:trace contextRef="#ctx0" brushRef="#br0" timeOffset="-151278.73">16743 5122 14960,'-2'9'818,"0"-2"-675,2-7-174,0 0-48,108-14-1699,-51 6 1468,-6 2 0,10-2 1,-9 1 4,6-1-1343,-18-1 0,-12-3 382,-32-8 1157,-5-3 109,-41 5 128,17 12 1,-1 5 572,-9 6 1,0 6 124,-3 6 0,3 4-1142,7-1 0,4 3 627,11 4 0,6 1 174,5 8-2711,5 4 2539,2 2-100,2-11 0,1 3-44,2 10 1,2 0-391,-3-7 1,1-1 223,1 5 0,1-3-12,-1 13-551,0-1 336,-1-10 1217,3-9-993,1-26 3189,6-3-3058,17-13-131,1 0-106,17-12-1561,7-1 1,0-1 501,-4 2-70,4 0 0,-9 3 1235,-32 12 0,-2 3 0,-11 2 0</inkml:trace>
  <inkml:trace contextRef="#ctx0" brushRef="#br0" timeOffset="-151142.73">16764 5419 12524,'-8'-7'1148,"2"2"-806,6 5-325,0 0-513,99-14-2217,-43 7 1785,-4-1 0,10-1 0,-9 1 93,-18 4 1,-2-1 834,13-5 0,-4 1 0,-16 4 0,-4-3 0</inkml:trace>
  <inkml:trace contextRef="#ctx0" brushRef="#br0" timeOffset="-150927.73">17526 4911 10435,'3'2'2052,"-1"-1"29,-2-1-815,-39 106-1230,22-58 1,-1 4-1,0 1-641,3-10 0,-1 0 0,0 2 0,1 0 412,-1 7 0,0 3 0,2-3 0,2-7-234,2-2 0,3-2 427,3 1 0,0 3 0,2-8 0,0 3 0,5 9 0</inkml:trace>
  <inkml:trace contextRef="#ctx0" brushRef="#br0" timeOffset="-150728.73">17547 4974 12216,'0'5'2389,"0"-2"-2165,-1 25 0,1 11-175,4 8 0,0 3-1579,0 7 1,2 1 1300,3 1 1,3-4-122,-1-23 0,0-4-115,0 1 0,1 0-812,11 24 326,-11-22 0,0-1 951,3 15 0,-2-9 0,-10-20 0</inkml:trace>
  <inkml:trace contextRef="#ctx0" brushRef="#br0" timeOffset="-150578.73">17082 5546 13165,'-3'2'685,"27"-6"0,16-7-781,-4 2 1,5-1-2363,0 0 0,6-1 1,1 0-1,-3-1 2381,2 0 0,-3 0 0,-1 0 0,17-2 0,-7 2 0,-5-5 0</inkml:trace>
  <inkml:trace contextRef="#ctx0" brushRef="#br0" timeOffset="-150321.73">17907 4974 13126,'9'8'1182,"-2"-2"-558,-7 42-3164,-4-15 0,1 1 2540,0 10 0,0 5-28,0 1 0,-1 4 0,2-3-122,2-8 0,1-2 0,0 0 135,0 2 0,0 0 1,1-3 476,3 12 1,4-10-393,10-15 437,28-21-487,-2-16-186,-11-4 1,2-3 67,9-5 0,4-1-307,-7 6 0,3 0 0,-1 0-996,1 1 1,1 0 0,-3 2-111,13-5 1,-7 5 1510,0 4 0,-43 10 0,-7 0 0</inkml:trace>
  <inkml:trace contextRef="#ctx0" brushRef="#br0" timeOffset="-150028.73">16192 6286 14865,'-11'-4'588,"2"0"193,9 4 17,64-11-620,-23 4 1,12 0 0,4-1 0,1 0-1,-5 1-854,-4-1 1,-3 1 0,2 0-1,7-1 588,-9 2 1,6-1 0,4-1 0,3 1 0,1-1 0,1 0 0,-2 0 0,-1 1 0,-5 0-948,2 1 0,-2 0 1,-2 0-1,0 0 1,-1 1-1,1-1 1,1 0 1034,6-1 0,2 0 0,0 0 0,0 0 0,-2 0 0,-1 1 0,-4-1 0,4 1 0,-1 0 0,-4 1 0,-3 0 0,-6 0 0,12-1 0,-1 0 0</inkml:trace>
  <inkml:trace contextRef="#ctx0" brushRef="#br0" timeOffset="-147771.73">15663 6181 13777,'-28'-33'-110,"-1"0"0,1 0 0,0 1 1,0 0-1,1-7 365,4 0 1,-1-5 0,0-6 0,1-1 0,3-2-1,6 2-863,4 1 0,4 0 1,3 0-1,2-2 0,3-2 1,1-2 714,1 6 1,2-3 0,0-3 0,3 0 0,0-1 0,2 0 0,2 2 0,1 3 0,2 3-215,5-8 0,3 2 0,2 3 1,3 2-1,3 2 0,3 1 107,1 6 1,3 1-1,3 1 1,2 2-1,0 2 1,0 3-1,-2 3-51,3 2 1,0 4-1,-1 3 1,1 1 0,1-1 59,2 0 1,0 0-1,1 0 1,4 2-1,7 0-93,-12 5 1,4-1 0,3 1 0,3 0-1,2 0 1,2 1 0,0 2 0,1 0 0,-1 1-1,-1 2 51,-7 3 1,1 0-1,0 2 1,0 1 0,1 1-1,0 1 1,1-1 0,-1 2-1,0-1 1,1 0-1,-1-1 1,0 0 16,-1-1 1,1 0 0,0-1 0,1 0 0,-1 0 0,0 0 0,0 1 0,0 0-1,-1 1 1,-1 2 0,0 1 0,0 1-17,5 2 1,1 1 0,1 1-1,-1 1 1,-1 2 0,-2 1-1,-1 1 1,-3 2 0,-2 3-1,-4 1-30,10 10 0,-5 2 0,-3 3 0,-4 4 0,-3 3 1,-3 5 20,-9-5 0,-1 3 1,-3 3-1,-3 3 1,-1 1-1,-3 2 0,-2 1 1,-3 0 58,-3 2 0,-3 2 1,-4 1-1,-1 2 0,-3 1 1,-1 0-1,-1-1 1,0-1-1,-1-1-5,0 1 0,-1-1 0,0 1 0,-2-2 0,-1 0 0,-3-1 0,-3-1 0,-4-1 9,-3 0 0,-4 0 1,-4 0-1,-1-1 1,-3-2-1,-1-2 0,-1-3 1,-1-3 79,-2-2 0,-1-3 0,-1-3 0,-2-2 0,-2-1 0,-2-1 0,-3 1 40,3-3 0,-3 0 0,-1-1 0,-3 0 1,0-1-1,-2-1 0,-1 0 0,-1-1 0,-1 0-87,8-5 1,-2 0 0,-2-1 0,0 0 0,-1 0 0,0-1-1,-1 0 1,0 0 0,0-1 0,1-1 0,1 0 0,2 0-83,-5 0 0,1 1 0,0-1 0,1-1 0,0 0 0,0-1 0,0 0 0,1-2 0,-1-1 0,1-1 27,-4 0 0,0-2 1,-1 0-1,1-1 0,0-2 1,1 0-1,1-2 1,1-2-1,2-1 27,-11-2 1,3-2-1,2-2 1,0-2-1,0-3 1,-2-2-115,10-1 1,-2-2 0,0-2 0,0-2 0,0 0 0,1-1 0,0 1 0,3 0 74,-10-1 1,2 3 0,1-1 0,1-3 0,1-4 0,2-7-28,9-1 0,-1-4 1,0-5-1,1-2 1,2-3-1,2-1 1,4 0-1,5 1 0,5 1 16,2-6 0,4 0 0,5 1 1,7-3-1,7-3 0,8-5 13,2 20 1,5-2-1,4-4 1,5-2-1,3-2 1,4-2-1,2-1 1,2-1-1,1-1 1,2 1 0,1 0-1,-1 0 1,1 2-1,-2 2 1,-1 1-1,-2 3 1,-2 4-1,-2 2 15,6-11 1,-2 5 0,-2 3-1,0 2 1,0 2 0,1 0-1,3 0 1,3-2 0,5-3-4,-9 11 1,3-2 0,3-2 0,2-2 0,3-1-1,1-1 1,1 0 0,1 0 0,1 1 0,0 0-1,-1 2 1,0 2 0,-1 2 0,-1 2 0,-2 4 0,-2 2-1,-2 5 1,-4 4-3,22-4 0,-5 8 0,-2 7 0,-1 3 0,-1 1 0,2-1 83,1-2 0,1 1 0,-1 1 0,1 1 0,-1 1 0,0 1-85,-1 0 0,-2-1 0,1 0 0,0 4 1,1 7-1,4 9-59,-17 1 1,3 6 0,2 5-1,2 4 1,1 3 0,0 3 0,0 3-1,0 0 1,-1 0 0,-1 0-1,-2-1 1,-3-2 0,-2-3 0,-4-3 59,14 11 0,-6-5 0,-3-2 0,-3 2 0,1 4 0,1 9 4,-11-13 1,4 5 0,2 4 0,1 2 0,1 4 0,-1 1-1,0 1 1,-3 0 0,-3 1 0,-3-2 0,-5-1 0,-5-2 0,-7-4-1,-7-3-86,-10 11 1,-10-4 0,-10-2 0,-5-2 0,-5 0 0,-3-2 0,0 0-1,1 1-276,6-7 1,-2-1 0,-2 1 0,-1-1 0,-2 0 0,0-1 0,-1 0 0,0 0-1,0-2 1,1 0 0,1-1-102,-3 3 1,1-1-1,0 0 1,0-2-1,0 0 1,-1-1 0,0-2-1,-1-1 1,-2-2 423,-2-1 1,-4-1 0,-2-1 0,-1-1-1,0-2 1,3-1 0,4-3 0,5-1-1,6-3 1,-22 8 0,8-5 0,12-5-1,-1-1 1,1 1 0</inkml:trace>
  <inkml:trace contextRef="#ctx0" brushRef="#br0" timeOffset="-147227.73">17632 2688 11762,'-4'-6'1224,"2"2"-501,2 4-105,-24 64-985,7-18 385,4-10 0,-3 9 0,0 4 0,2-4-1329,0 4 0,2-2 0,-1 1 1270,0 1 0,-2 0 0,3-1-167,-1 10 1,4-8-40,5-10-433,2-17 680,-3-44 0,4 14 0,-3-32 0</inkml:trace>
  <inkml:trace contextRef="#ctx0" brushRef="#br0" timeOffset="-146977.73">17505 2815 9001,'7'8'4974,"-2"-2"-4893,-5-6 134,0 0-83,82 102-1470,-63-78 1,0 1 1322,14 15 0,5 7 0,-3-6-62,-5-10 0,-1-5 454,2-3 1,1-8-272,23-24-285,-18-13 98,-27-23 0,-10-12 68,-2 16 1,-3 0 0,0-2-2,0-8 0,-2-1 0,1 2-222,-2-9 1,-2 5-664,0 5 0,-2 18 577,-1 31 1,5-3-1,0 13 1</inkml:trace>
  <inkml:trace contextRef="#ctx0" brushRef="#br0" timeOffset="-146809.73">18224 2730 13924,'-26'38'161,"0"-1"1,0 0 0,-2 10 0,2 2 0,4-4-189,8-4 1,3 0-28,0 2 0,-1 4 0,3-1-3017,2 13 0,1-4 2269,0-13 0,2-3 802,4 1 0,1-9 0,0-24 0,4-4 0</inkml:trace>
  <inkml:trace contextRef="#ctx0" brushRef="#br0" timeOffset="-146472.73">18542 2731 12862,'5'2'1045,"-1"-1"-3431,-19 21 0,-9 7 2585,1 8-199,-4 2 0,0 5-187,9 1 1,3 0 141,4-11 0,1 2-122,-4 22 1,3-1-95,6-27 1,1 0-554,-2 12 0,1-3-1302,2-3 1631,-1-9 1872,2-25-2365,1-16 606,0-10 372,1-4 4957,1-19-1053,1 16-1411,0-4-1340,2 24-960,0 8-369,14-5-2189,17-8 0,4-1 1668,11-6 142,-5 3 0,0 0-1065,-17 5 0,-3 1-1571,23-15 2623,0-6 1,-22 15 0,-14 8 0</inkml:trace>
  <inkml:trace contextRef="#ctx0" brushRef="#br0" timeOffset="-146327.73">18860 2794 9183,'4'1'5492,"-1"0"-5127,-7 26 0,-6 9-267,-2 6-79,0 2 1,-4 11 0,0-2-1355,3-12 1,0-2-1,0 0 1144,-1 1 1,1 1 0,0-2-206,-3 11 0,2-7-705,4-5-4702,-1 1 5803,2-13 0,3-5 0,2-14 0</inkml:trace>
  <inkml:trace contextRef="#ctx0" brushRef="#br0" timeOffset="-145076.73">16129 7027 6885,'-35'-26'969,"1"-1"1,9 6 0,-2-2-1957,-6-4 1,-5-3-1,2 1 1060,-4-7 0,-2-5 358,13 10 1,-3-5 0,-2-4-1,-1-2 1,1 0 0,2 2-220,-3-6 1,1 0 0,2-1 0,-2 0 0,0-1-570,2 4 1,-2-2 0,0-1 0,1 0 0,2 2 0,2 0 480,-4-8 0,3 0 0,3 2 0,6 0-11,4-5 0,5 1 0,3 2-16,0 12 1,2 1-1,6-6-193,6-4 0,4-8 1,6-2-1,3-1 0,6 4 70,3 7-1,6 2 1,3 0 0,3 1 0,0 0 0,-2 0-236,-3 0 0,-1-1 1,0 1-1,2 0 0,2 1 1,5 1 317,-4 9 1,1-1-1,3 0 1,1 1 0,3 1-1,0 0 1,3 3 0,1 1-1,1 3-23,-5 5 0,3 2 0,1 1 0,2 2 0,0 1 0,2 1 1,0 1-1,1 1 0,0 0 0,0 1 0,-1-1-100,-1 2 1,1 0 0,0 1 0,0 1 0,1 0 0,0 0 0,0 2 0,1-1 0,-1 1 0,0 0 0,0 0 0,0 0 57,4-1 1,0 0 0,0 0 0,0-1 0,0 1 0,0 1 0,0 1 0,0 1 0,-1 2 0,0 2 0,0 2 38,3 2 0,2 3 0,0 2 0,0 2 0,0 1 1,-2 1-1,-2 1 0,-2 0 0,-4 0 0,-5 1-50,11 1 1,-7 0-1,-3 1 1,-1 6-1,4 9-63,-13-2 0,4 7 0,1 5 0,1 4 0,0 3 0,0 1 0,-2 1 0,-1 0 0,-4-3 0,-3-2 1,-5-5 103,5 10 1,-6-5 0,-5-1 0,-1 4 0,3 5-13,-4-5 0,3 6 0,2 4 0,-1 2 0,-1 1 0,-3-1 0,-4-3 0,-6-5 0,-7-5 31,-11 8 0,-9-6 0,-6-3 0,0 0-5,-1 2 1,-3 0 0,-2-2-1,-1 0-17,-2-1 0,-1-1 1,-3-1-1,-5 0 81,3-6 1,-3-1 0,-2 0 0,-3 0 0,-4-1 0,-5-1 112,11-9 0,-5-1 0,-3 0 0,-2 0 0,-3-1 0,0 0 0,0 0 0,0-1 0,1 0 0,2-1 0,4 0-187,-6 3 1,4 0 0,1-1 0,1 0 0,0-1 0,-2-1 0,-3 0 0,-3 0-32,5-3 1,-3 0 0,-2 0 0,-2 0 0,-2 0 0,0-1 0,-1-1 0,0 0 0,1-2 0,0-2 0,2-1-1,1-2-610,-2-1 0,0-3 0,1-1 0,0-2 0,1-1 0,0-1 0,1-1 0,0 0 0,0 0 0,1 1 616,0-1 0,1-1 0,0 0 0,0-1 0,1 0 0,1 0 0,-1 0 0,1 0 0,0 0 0,-6 0 0,-1 1 0,-1 0 0,1 0 0,1-1 0,4-1 0,4 0 0,6-3 0,-9-9 0,0 0 0,0 0 0</inkml:trace>
  <inkml:trace contextRef="#ctx0" brushRef="#br0" timeOffset="-131429.73">15960 6413 11177,'-8'-10'473,"2"1"-1469,-32 39 1,-8 17 1145,25-26 0,-2 0-68,-12 11 0,-5 6 0,4-4-5,1-1 0,4-4-108,9-7 1,1-1-43,-4 3 0,3-1-188,2 5-2360,19-9 2621,22-16 0,-5 0 0,8-14 0</inkml:trace>
  <inkml:trace contextRef="#ctx0" brushRef="#br0" timeOffset="-131239.73">16214 6371 10482,'0'6'966,"0"-1"-630,-19 24 0,-9 8-2235,-4 5 2037,9-11 0,-3 5 0,1-4 374,1-3 1,0-3-450,1 1 1,-2 0-150,-11 12 1,1-2-21,-4 5-774,12-13 1,6-5 115,15-15-3,12-6-499,10-13 740,30-26 0,-24 18 0,12-14 0</inkml:trace>
  <inkml:trace contextRef="#ctx0" brushRef="#br0" timeOffset="-131086.73">16468 6265 10216,'9'11'1028,"-2"-2"-574,-32 38-2705,2-10 2411,1 1 0,-5 5-79,-1-3 0,-2 3 0,1-4-95,1-1 0,0 0-391,-1 2 1,-2 2 0,5-4 336,6-10 1,4-3-341,-10 21 400,8-7-1020,7-7-386,7-8 818,11-7 0,-4-9 1,5-4-1</inkml:trace>
  <inkml:trace contextRef="#ctx0" brushRef="#br0" timeOffset="-130922.73">16679 6456 2411,'-36'44'240,"0"0"1,0 1 0,6-8 0,-3 2 0,3-1 0,3-6-93,0 1 1,2-3 104,-9 11 1,2-2-254,-1 6-70,18-17 1,3 0-967,2 0-289,11 5-835,12-29 2295,15-20 1,-15 12-1,5-11 1</inkml:trace>
  <inkml:trace contextRef="#ctx0" brushRef="#br0" timeOffset="-130771.73">16891 6308 8418,'6'43'413,"-17"4"0,-9 3-1847,-4-12 1,-4 0 1550,5-3 1,-1 2 0,0-1-61,1-3 0,0-1 0,-1 0-362,0 3 0,-1-1 1,4-3-37,1-2 1,2-2 310,-7 12 0,6-4-1236,13-17 1356,20-11 0,-10-3 0,11-7 0</inkml:trace>
  <inkml:trace contextRef="#ctx0" brushRef="#br0" timeOffset="-130616.73">17124 6456 11087,'-33'49'1417,"4"-8"-3333,3 4 1,-2 4 2150,4-10 0,0-1 80,-1 2 1,-2 1-163,4-4 0,-3 1 0,3-3-153,-2 4 0,0-2-283,-5 8 0,2-3 221,3 0-5569,10-9 5789,10-22 1,3-1 0,5-17 0</inkml:trace>
  <inkml:trace contextRef="#ctx0" brushRef="#br0" timeOffset="-130484.73">17166 6837 4585,'-40'42'0,"1"1"0,0-1 0,-1 1 0,1-1 0,0 0 0,-1 1 0,1-1 0,0 1 0</inkml:trace>
  <inkml:trace contextRef="#ctx0" brushRef="#br0" timeOffset="-119467.73">17230 6286 8128,'-18'10'1282,"5"-3"-1282,-10 15 0,-3 7-301,-2 7 0,0 4-1414,-8 3 0,1 1 990,5-1 0,6-2 725,3 3 0,12-24 0,2-1 0</inkml:trace>
  <inkml:trace contextRef="#ctx0" brushRef="#br0" timeOffset="-115266.73">9461 4720 6974,'-5'-9'2694,"1"1"-1776,4 8-526,0 0 498,-29-10-481,22 7-246,-22-7-29,29 9-53,0 1-98,3 0 281,8 2-57,4 1-53,7 2 62,2 2 73,5 1-29,8 2-1723,10 0 1,4 0 1484,-15-4 1,1 1-3,3-1 1,4 1 0,-2-1-624,3-1 1,0-2 634,5 1 0,2-1-6,6-2 1,1 1-558,-17-1 1,1-1 0,1 1 560,3-1 0,1-1 0,0 1-6,2-1 0,0-1 1,4 0-15,-9 1 0,3-2 0,2 1 0,1 0 0,0-1-257,2 1 0,0-1 1,1 0-1,1 1 1,-1-1 246,0 0 0,0 1 0,0-1 0,0 1 0,-1 0 114,-3 0 0,-1 0 1,0 0-1,0 1 0,-2 0-127,8 0 1,0 0-1,-1 1 1,-4 0-9,2 0 1,-3-1-1,4 2-11,-5 0 0,5 1 0,2 1 1,-3 0-1,-5 0-39,-3 0 0,-4 1 0,1 0 7,7 1 1,2 1 0,-9-1-114,8 6 1011,-43-5-834,-18-3-75,-17 1 1,-14 0-1,-5 0 50,-5 0 1,-7 0 0,-2-1-1,1 1 47,3-1 0,2 0 0,-2 1 0,-4-1 4,13-1 0,-3 0 0,-3 0 0,-1-1 0,2 1 0,3-1 0,4 0 14,-3 0 0,6 0 0,-1-1 0,-6 0-1,1 0 1,-5-1-1,-4 1 1,-2-1 0,0 0-1,1 0 1,3 0 27,-1-1 0,1 1 0,0-1 1,1 0-1,0 0 0,0 0 11,0 1 1,-1-1 0,1 0 0,0 0 0,0 0 0,2 0 90,-8-1 1,-2 0 0,3-1 0,5 1 0,9-1 70,-2 0 1,7 0-133,-5 0 0,7-1-668,21 1 286,26 2 274,25 0 8,-6 2 0,8 0 111,14-1 0,12 0 0,4 0 0,-5 0-174,1 0 0,-4 0 0,6 0 55,-14 0 0,4 1 0,2-1 0,2 0 0,0 0 0,0 0-14,0 1 1,0 0 0,0 0 0,2 0 0,-1 0 0,2 1-7,-5 0 1,2 0 0,-1 1 0,2 0 0,-1 0 0,1 1 0,-1-2 6,1 1 1,-1 0 0,1-1-1,0 1 1,0 0 0,-1 0-1,0 0-123,-2 1 1,0 0 0,0 1-1,0-1 1,-2 1 0,-2-1-1,-2 1 116,14 1 1,-4 0-1,-1-1 1,-1 1-263,-2 0 1,0 0 0,-1 0 0,-1 0 234,-4 0 1,-1 0 0,0 0 0,-2 0 279,8 1 0,-1-1 0,0 2-292,0 0 0,-1 0 0,-3 1 28,-2-1 1,-4 1 149,0-2 0,-14 1 68,-26-3-187,-31-4-137,-24-4 18,16 2 0,-2-1 472,-7-1 0,-8-2-442,8 2 0,-9-2 0,-4 1 0,0-1 0,6 1 30,3 0 0,4 0 0,-1 1 0,-4-1-67,0 0 1,-4 0-1,-3-1 1,1 0-1,1 1 1,5 0-237,-3 1 1,4-1 0,1 2 0,-1-1-150,-2 0 0,1 0 0,-1 1 0,-4 0 511,-2 0 0,-4 1 0,-2 0 0,4 1 0,6-1 0,4 0 0,6 1 0,-2-1 0,-14 2 0,1-1 0,-1 0 0</inkml:trace>
  <inkml:trace contextRef="#ctx0" brushRef="#br0" timeOffset="-98029.73">30607 1842 10712,'10'7'2313,"-1"-1"-2114,-9-6 1686,0 0-1874,5-8-11,-4 7-25,3-4-85,-6 11 673,-15 52-409,0-15 0,-4 7 0,1-1-1271,2-4 1,1-1-1,-3 2 1117,1 0 1,-2 2 0,-1 0 0,1-1-28,-6 8 0,-1-1 0,2-3-81,6-11 1,1-2 0,-1 3 17,-5 9 1,-1 5-1,-1 1 1,2-5-412,3-4 1,2-3 0,0 0 169,-1 3 0,0-1 1,1-4-1350,-3 6 0,3-10-599,5-17 1738,-6-4 0,15-14 0,-2-3 0</inkml:trace>
  <inkml:trace contextRef="#ctx0" brushRef="#br0" timeOffset="-97827.73">29909 2646 6862,'-22'54'322,"0"0"0,0 0 0,0 0 0,1-3 0,2-3 0,2 3-329,4 0 1,1 4 0,3-1 0,2-6 7,4 0 1,6-2 41,3-1 1,3 2 0,3-5 58,1-10 1,5-4 1083,14 10 0,10-9-992,9-28 0,8-15 0,-3 0-706,-14 6 0,-2-1 1,2-3 399,7-7 0,4-4 0,-1-3 0,-6 0-145,-5-3 0,-5 0 1,-1-2-242,4-3 1,0-1 0,-1-1-178,1-1 1,0-2 0,2-3 615,-1 0 0,2-4 0,-1 0 0,-4 6 0,3-3 0,-3 2 0,-6 5 0,0 0 0,0 1 0</inkml:trace>
  <inkml:trace contextRef="#ctx0" brushRef="#br0" timeOffset="-93874.73">21420 8678 10433,'-28'-25'171,"0"-1"0,5 3 0,0-3-981,-6-6 1,-3-5-1,2 0 810,5 2 0,0-1 0,2-2-367,-3-4 1,0-2 0,1-1 530,-1-5 0,2 0 1,1-2 11,1-1 1,1-1-1,1-1 221,3 0 1,1-1 0,1 0-292,1 3 1,3 0 0,3-9-1,7 16 0,3-7 0,2-5 0,1-3 0,1 0 0,1 2 0,0 3 0,-1 7-432,2-12 0,1 7 1,1 0-1,1-6 308,-1 11 0,-1-5 0,2-3 0,0-2 1,2 0-1,1 3 0,3 4 0,1 5-30,8-2 1,3 6-1,2 3 1,3 1-1,4-2-44,-1 3 1,3 0-1,3-1 1,3 0-1,1 1 1,2 0 0,2 1 124,-8 7 0,2 0 0,2 1 0,1 0 0,1 1 0,1-1 0,-1 2 0,1-1 0,-1 2 0,-2 0-27,1-1 1,0 1 0,-1 0 0,1 1 0,-1 0 0,0 1 0,1 2 0,0 0 0,1 3-6,5-2 0,2 2 0,0 0 0,0 3 0,1 0 0,-1 3 0,-1 2 0,0 1-80,0 3 1,0 3-1,-1 2 1,0 1 0,0 2-1,0 1 1,1 0 57,3 1 1,-2 0-1,1 1 1,1 2 0,1 2-1,3 4 1,4 5-5,-20-3 1,3 3 0,2 2 0,3 3 0,0 1 0,2 2 0,0 1 0,1 0 0,-1 2 0,-1-1 0,-1 0 0,-1-1 0,-2 0 0,-3-1 0,-2-3 3,7 5 0,-3-2 0,-3-1 0,-1-1 1,-1 1-1,-1 1 0,1 2 0,1 1 0,1 4 17,-1-1 0,3 3 1,1 3-1,2 1 0,0 2 1,0 0-1,-2 1 0,-2-1 1,-4 0-1,-4-1 0,-4-1 1,-6-3 1,2 11 1,-8-3 0,-5 0 0,-3 2 0,0 7 4,-2-2 1,-1 4 0,-1 3 0,-1 4 0,-1 0 0,-3 1 0,-2 0 0,-2-1 24,-2-7 1,-4 1-1,-2 0 1,-1 0 0,-1 0-1,-1 0 1,0 1 0,1-1-1,1 0-43,1 1 0,1 0 0,1 1 0,-1 0 0,1-1 1,-2 0-1,-1-1 0,-3-1 0,-2-1 26,-2 0 0,-3 1 0,-1-1 1,-2-1-1,-2-2 0,0-1 0,-2-3 1,-1-2 113,-4 1 1,-1-4-1,-1-2 1,-2-1-1,-3-1 1,-3 0-13,3-3 0,-3-1 1,-2-1-1,-2 1 1,-1-1-1,-2-1 0,-1 0 1,-1 0-76,2-4 1,-3 1 0,-2 0-1,-1-1 1,-1-1 0,-1 0-1,1 0 1,0-1 0,0-1-1,2 0-20,-5 2 0,-1 0 0,2-1 1,-1 0-1,1-2 0,-1-1 1,0-1-1,-1-1-6,0-2 0,-2-1 1,1-1-1,-1-2 1,0-1-1,0-1 0,1-1 1,2-1-21,-1-2 1,3-1 0,0-1 0,0-2 0,-1-1 0,-3-1-1,-3-2-1,10-1 0,-2-1 0,-2-1 0,-2-1 1,-1 0-1,-1-2 0,-1 0 0,1 0 0,0-1 1,0 0-1,2 0 0,2-1-64,-6 0 0,2-1 0,0-1 1,1 0-1,0 0 0,1-1 0,-1-1 1,0 0-1,-1 0 0,0-1-1,1 0 0,-3 1 1,0-1-1,-1-1 0,0 1 1,0-2-1,2 1 1,2-2-1,2-1 0,3-1 1,4 0 14,-11-9 0,4-1 0,4-1 1,3-2-1,2-3 0,3-2-169,4 0 1,3-3 0,2-1 0,2-2 0,3-3 0,1-2 227,4-2 0,4-4 0,1-3 0,2-1 0,1 1 0,-1 2 0,-1 5 0,-4-1 0,0 4 0,-1 1 0,3 0 0,4-2 0,9-5 0,0 0 0,-1 0 0,1 0 0,0 1 0</inkml:trace>
  <inkml:trace contextRef="#ctx0" brushRef="#br0" timeOffset="-92576.73">26098 10541 11140,'-37'-36'148,"1"1"1,9 6 0,-1-2-602,-4-6 0,-4-5 0,1-4 509,8 5 1,1-3 0,1-3 0,2-6-366,7 4 1,1-6 0,1-3 0,1-3-1,2 0 1,0 0 0,1 2 388,1 6 0,1 0 0,0 0 0,1 0 0,1 0 1,1-1-1,1-1-212,-1 2 0,1-3 1,1-1-1,0 0 0,1 1 1,1 1-1,3 3 1,1 3 178,4-5 0,2 4 0,2 2 0,4-1 0,3-1-183,3 1 1,4-1-1,4-2 1,1 0 0,0 1-1,-1 3 1,-2 4 133,4-7 0,-3 6 0,2 1 0,5-6-94,-7 12 0,4-3 0,3-3 0,1-2 0,2 0 0,-1 2 0,0 2 1,-2 4-1,-3 6 131,11-7 1,-3 7 0,1 3 0,2-2 3,2-2 0,3-1 0,1 0 0,0 1 1,-2 3 34,-1 2 0,-2 3 0,2 1 0,6 0 41,-10 7 1,4-1-1,2-1 1,2 1 0,3 1-1,1 1 1,1 2-1,1 2-113,-6 4 0,2 2 1,2 2-1,1 0 0,1 2 1,1 1-1,0 0 0,0 0 1,-1 0-1,-1-1 1,-1-1-15,4-1 0,0-1 0,0-1 0,-2 0 0,1 1 1,-1 0-1,1 2 0,0 2 0,2 1 1,-2 3 0,2 1 1,2 2-1,1 1 1,-1 0-1,-1 2 0,-2 1 1,-3 1-1,-3 0 1,-6 1-8,9 5 1,-8 0 0,-4 2-1,1 4 1,4 4-42,-4 0 1,4 2 0,1 4 0,1 2 0,0 3 0,-2 3 0,-2 3 0,-3 2 36,-10-4 1,-2 4 0,-2 4 0,-2 1 0,0 2 0,-1 2 0,-1 0 0,1-1 0,-1 0 0,1-2 0,2-2 17,0-1 0,2-2 1,1-1-1,0 0 0,-1-1 1,0 1-1,-2 0 1,-1 2-1,-2 1 0,-3 2 0,-3 1 1,-1 2 0,-1 3 0,-2 2-1,-1-1 1,-2 1 0,-1-1 0,-2-2-1,-2-2 1,-1-3 0,-2-4 2,-3 16 1,-5-6-1,-2-3 1,-3-2-1,1 2 1,1 0 0,0-1 0,-2 1 0,-2 0 0,-2 1 20,0-8 0,0 1 1,-2 0-1,-1 1 1,-3 1-1,-2-1 1,-5-1 122,-1-4 0,-5 1 0,-3 0 0,-3 0 0,-1-1 0,-1 0 1,2-1-1,0-1 0,3-1-96,0 2 1,2-1-1,1-1 1,-1-1 0,0-1-1,-3 0 1,-3-1 5,-3-1 0,-4 1 0,-3 0 1,-1-1-1,0-2 0,0-3 0,3-3 1,4-6 156,-9 0 1,4-8 0,-1-3 0,-7 0-189,9-2 0,-4-1 0,-3 0 0,-3-1 0,-2-1 0,-2-1 1,-1-2-1,0-1-92,11-3 0,-2-1 1,-2-2-1,-1-1 1,-1-1-1,0 0 1,-1-1-1,1 0 1,-1 1-1,2-1 1,0 1-1,2 1 30,-6 0 0,2 1 0,0 1 1,0 0-1,1 0 0,0-1 1,0 0-1,0-2 0,-1 0 1,0-2-21,1-1 1,-2-1 0,0-1-1,-2-1 1,1 0 0,0-1-1,2-1 1,0-1 0,3 0 0,3-1-1,2-1-287,-6-5 0,4 0 0,2-2 0,3-1 1,0-1-1,2-1 0,-1 0-514,-5-4 0,1-2 0,1 0 0,1-1 0,1-1 0,0-2 861,5 4 0,0-2 0,1 0 0,0-1 0,2 0 0,2 2 0,3 1 0,-7-6 0,2 1 0,5 2 0,7 1 0,3-11 0,1 0 0</inkml:trace>
  <inkml:trace contextRef="#ctx0" brushRef="#br0" timeOffset="-91944.73">24257 5270 13648,'-29'-41'-67,"1"-1"0,-1 0 0,1 0 0,-1 0 1,1 0-1,7-3 0,1-3 0,1-4 0,0-2 1,1 0-1,1-1 0,-1 0 0,1 3 0,0 2-657,-4-3 0,1 3 1,-1 1-1,1 0 0,2-1 1,1-2-1,3-3 715,2 4 0,2-2 0,-1-3 0,2-1 0,1-2 0,2 1 0,2 2 0,3 1 0,3 3 0,3 4-46,9-10 1,6 3 0,4 4 0,3 2 0,0 1 0,-1 0-164,-1-4 1,0 0 0,1 3 0,2 0 0,5 2 193,-1 6 0,1-1 0,3 2 1,3 2-1,3 3 0,5 5-56,-1 8 1,6 3-1,3 4 1,2 2 0,2 2-1,-1 1 1,-3 1-1,-2-1 128,0-1 0,-3 2 0,-1 1 0,0 0 1,3 1-1,4 0-98,-4 1 0,5-1 0,3 0 0,1 0 0,1 1 1,0 1-1,-2 1 0,-3 2 0,-4 1 163,5 2 1,-4 3 0,-2 1 0,-1 2 0,0 0 0,1 1-23,0-1 1,-1-1-1,0 1 1,1 3 0,1 4-1,3 7-60,-14-1 0,3 5 0,1 4 1,2 3-1,0 2 0,1 2 1,-1 1-1,0 0 0,-3 0 1,-1-1-1,-3-2 0,-3-2-33,11 10 1,-5-3 0,-3 0-1,-1 1 1,0 2 0,3 6 0,-8-10 1,2 3-1,3 2 1,2 2-1,-1 2 1,-1 0-1,-3 1 1,-2 0-1,-6 0 1,-5-2-1,-6 0 45,-5 7 1,-7 0-1,-6 0 1,-4-1-1,-5 1 1,-4 1-1,-3-1-2,-1-5 1,-4 0 0,-4 0 0,-3 2 0,-2-1 0,-3 0 0,0-1 0,-2 0 0,1-2 0,0-1 2,1-2 0,-2-1 0,-1 0 0,0-2 0,-1 0 0,-1-1 0,-1 0 0,0-1 0,-1 0 1,0-1-46,0 1 0,-2 0 0,0 1 0,-1-1 0,0-1 0,-1-2 0,0-1 0,0-3 0,1-2 0,-1-5-92,-8 1 1,-1-4 0,-1-3 0,1-4 0,2-1-1,1-3 1,4-1-320,-8 0 1,3-4 0,3-2 0,0-1-596,2 2 1,1-2 0,-1 0 0,-1-2 1005,-9-2 0,-3-2 0,3 0 0,6 1 0,-2 1 0,5 0 0,-9-6 0,1 1 0</inkml:trace>
  <inkml:trace contextRef="#ctx0" brushRef="#br0" timeOffset="-80771.73">13610 7408 11457,'4'12'1884,"-1"-3"-1432,-3-9 32,0 0-215,6-1 70,-5 3 81,4 2 800,-13 16-998,-3 4-108,-10 16-676,-5 4 539,1-6 1,-1 2-1340,6-10 0,0 1 1146,-6 8 1,-2 1-2018,3 2 1,2-4 1013,-4 9 317,9-15 1,3-3-829,7-9 1730,2-7 0,2-7 0,3-3 0</inkml:trace>
  <inkml:trace contextRef="#ctx0" brushRef="#br0" timeOffset="-80507.73">13441 7599 10989,'13'2'1092,"-3"-1"-784,-10-1-56,0 0-243,49 47 2,-26-20-13,5 1 0,6 7 0,-5-6-1374,4 6 1376,-5-7 0,0-2 8,2-6-653,10-2 698,-11-10 166,15-4 241,0-40-290,-9 3-210,-15 4 0,-2-4 152,-5-4 0,-3 1 129,3-21-75,-6 11 1,-1-2-82,-5 11 1,-1 2-187,-3-23 1117,-3 11-2545,-5 30 641,3 7-1187,-1 2 2075,1 6 0,4 1 0,0 0 0</inkml:trace>
  <inkml:trace contextRef="#ctx0" brushRef="#br0" timeOffset="-79438.73">14584 7408 11457,'2'8'2730,"-1"-2"-1694,-1-6-865,0 0-101,-61-20 3,32 19 77,-27 6 0,-2 7-52,14 20-482,7-3 1,1 2 442,-2 14-59,3 1-53,6 0-28,7-4-43,8-4-176,7 6-190,25-7 193,6-4-1776,23-14 1553,3-14-276,9-5 366,-27-3 0,0-2-141,2 0 0,3-3 571,4-7 0,4-4 0,-5 3 0,15-4 0,-12 0 0,1 1 0</inkml:trace>
  <inkml:trace contextRef="#ctx0" brushRef="#br0" timeOffset="-79218.73">15113 7451 12028,'-4'-11'3428,"1"3"-3078,-28 17 0,-9 10-5560,2 2 5341,-11 1 1,1 2-62,5 9 179,12-1 1,2 1-381,-2 8 73,9-10 1,6-1-92,11-3 605,11 5-963,4-10-117,10 3-887,10-17 0,4-3 248,12 1-331,-6-4 0,-1-3-1233,5-5 2827,3-10 0,-26 9 0,0-3 0</inkml:trace>
  <inkml:trace contextRef="#ctx0" brushRef="#br0" timeOffset="-79022.73">15452 7451 12280,'11'5'1945,"-13"26"0,-8 7-1786,-6 2-124,0 6 0,-1 2-5695,-5 6 5610,2-2-54,2-3 1185,2-5-2803,4 7-401,5-20-21,2 2-3459,6-20 5603,8-8 0,-6-2 0,5-3 0</inkml:trace>
  <inkml:trace contextRef="#ctx0" brushRef="#br0" timeOffset="-78614.73">15854 7493 10477,'5'12'4483,"0"-3"-4056,-16 21 0,-7 4-360,-3 7-1385,-1 7 1,-1 1 1295,7-18 0,1-1-232,1 0 0,-1 2-936,-1 8 1,-1 5 0,2-5 416,3-8 0,1 0-1599,-10 26 1,4-8 2534,10-32 1,2-3 0,4-15-1</inkml:trace>
  <inkml:trace contextRef="#ctx0" brushRef="#br0" timeOffset="-78462.73">15706 7874 12059,'15'5'1907,"-2"-1"-1442,-13-4-151,63-18-636,-25 5-669,8-1 1,0-1-259,5-4-148,0-2-297,-5-1 1136,-20 4 0,-2 1 0,-1 1 0,1-7 0</inkml:trace>
  <inkml:trace contextRef="#ctx0" brushRef="#br0" timeOffset="-78319.73">16214 7472 6739,'3'12'4544,"-10"24"1,-5 5-4242,-2-5-257,-1 8 0,-3 6-116,-3-4 0,0-1-949,7-16 1,0 1 532,-8 18 0,-1-2-1553,0 2-697,-1-2 2736,5-7 0,7-16 0,5-9 0</inkml:trace>
  <inkml:trace contextRef="#ctx0" brushRef="#br0" timeOffset="-78039.73">13187 8213 15302,'-22'0'859,"5"1"-859,17-1 345,0 0 237,113 5-1556,-59-4 0,4-1 1,10 0 1160,-24-1 1,6 1-1,4-1 1,3-1 0,2 1-1,1 0 1,-2-1 0,-2 1-1,-3 0-427,3 0 1,-3-1 0,-1 1 0,0 0 0,0-1 0,1 1 0,4-1 247,-2 0 0,2 0 1,3-1-1,0 1 1,1-1-1,-1 1 1,-1-1-1,-3 1 0,-3 0-293,6 0 1,-4 0-1,-1 0 1,-2 1 0,0-1-1,2 1 273,2-1 1,-1 1 0,1 0 0,0 0 0,0 0 0,0 0-245,-1 0 1,1 0 0,-1 1 0,0-1 0,0 1 0,0-1 99,-1 1 1,-1-1 0,0 1-1,-1 0 1,1 0 0,-1 0-63,6 0 1,-1 1 0,0 0 0,0 0 0,4 1 217,-8 1 0,3 1 0,1-1 0,1 2 0,-2-1 0,-4 0 0,-6-1 0,15 1 0,-8-1 0,3 2 0,-2 1 0,1 0 0,0 0 0,0 0 0</inkml:trace>
  <inkml:trace contextRef="#ctx0" brushRef="#br0" timeOffset="-55181.73">13018 8234 6666,'6'11'3475,"-2"-2"-3103,-4-9 1255,0 0-1336,6-33-92,-4 16-45,3-28-73,-4 21 12,-1-5-138,3-26-93,2 4 1,1-2-860,-2 7 0,1 0 894,0 6 0,0-1 1,1-1 29,2-15 0,0 2 73,-2 12 0,1 1 64,1-12 1,1 1 93,-2 11 0,0 3-102,0 6 1,-1 0 14,2-2 1,-2 2 29,3-8 243,-2 10-192,-5 19 55,2 2-89,-1 8 1784,2 1-1902,4 1 95,7 0-93,8 0-3357,12-1 3354,6 0 0,12-1 0,-5 1 2,-2 0 1,0 0-380,-5-1 1,6 1 0,0 0 0,-5 0 426,9 0 0,0 1-251,-10 0 0,4 0 0,1 0 0,-2-1 255,5 1 0,-3 0 0,6 0-53,-2 1 0,4-1 0,4 1 0,0 0 0,0 0-205,-7 0 1,1 0-1,1 1 1,-1 0-1,0-1 1,-2 1 202,3 0 1,-2 0 0,-1 0 0,1 0 0,0 0-17,6 1 0,3 0 0,0 0 0,-4 0 1,-7 0 4,-2 1 1,-6-1 0,0 1 211,-2-1 1,-1 1 0,2 0-253,14 2 0,3 1 0,-3-1 23,-12 0 0,-2-1 0,0 1 25,2-1 1,1 1 0,-5-1-15,-5 1 1,-7-1 18,-11-2 1536,-3-1-1500,-3-1 2366,9 0-2393,-6-1 225,21 0-231,-10 0 6,14 0-9,-4-1 3164,5 0-3201,1-2-8,3 3 1,1-1-1283,2 0 1322,-5 1 1,-3 0-1,-12 1-705,0 1 514,-1 1 67,11 1-6,10 1-2057,-8 0 2190,2 0 879,-23 0-829,0-1 565,-3 1-23,5 6-357,-10-4-26,2 7 2694,-9-2-2739,-1 6-22,-1 8-5,-1 10 41,-3 11-101,-4 2 1,-2 12 0,1-6-1102,1-8 0,-1 1 1024,2-6 1,-2 6 0,1-1-1,0-6-29,1-4 1,1-4-42,1-1 1,0-1-2924,-4 24 2639,3-9-1643,0 9 1999,-1-38 0,4 10 0,-1-35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23:07.0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1461 2709 10384,'0'3'709,"1"0"-401,-1-3 809,43-71-2027,-22 44 1022,6-15 0,2 1 64,4 13-176,-6 7-73,9-3-15,5 7-7,7 6 95,1 3-5,2 6-7,-11 6 157,-10 2 0,2 1-164,14 6 1,5 1 29,-9-4 1,3 0-1,-1-1-508,13 3 1,0-1 571,-10-5 1,2-3 0,-5-1-39,-8-4 1,1-2-45,13-3 1,7-4 0,-3 0-49,-13-1 1,-3 0 0,2-1-531,8-1 1,2-2 0,-3 1 521,9-5 0,-4 0 18,-12 6 1,-2 0 11,0 1 1,2-1-22,14-2 1,1 1 16,-15 4 1,2 2 10,3 4 0,7 3 0,0 1 1,-6 1-528,-1 3 0,1 2 553,-1 2 1,6 3 0,0 0 0,-8 1 49,-5 3 1,0 2-35,11 5 1,7 3 0,-2-2 12,-8-4 0,-2-1 0,1-1-17,1 2 0,-1 0 0,2-2 9,2-2 1,2-2 0,-6-3 6,-8-4 0,-1-2-24,12 1 0,2-2 18,2-6 1,4-4-524,-6-2 1,3-2 0,-2 0 496,-7 2 1,-2 0-1,0-1 1,7-3 0,1-2 1,-6 2-270,-7 1 1,-3 1 269,-1 1 1,0 0 42,-2 0 0,0 1-82,8 0 1,3 1 62,5 3 1,0 1 115,-8 2 1,1 3-30,12 4 0,-3 5-64,-1 8-41,-16-4 1,2 0 890,0 3 1,3 1-900,14 4 0,3 0 588,-9-3 0,0-2-616,8 2 0,0-2-226,-8-8 1,-2-2-68,-11-1 0,3 0-917,7-1 1,5-1 0,-5-1 1301,-6 0 0,-2-1 0,7 1 0,-5-1 0,-11-1 1</inkml:trace>
  <inkml:trace contextRef="#ctx0" brushRef="#br0" timeOffset="5401">5778 5270 10971,'-48'-24'-290,"1"0"1,-1-1-1,1 0 1,0-1 0,3-1 289,7 1 0,3 0 0,-2-4-759,-2-5 0,-2-5 0,1-2 0,3 2 943,-1-3 0,3 1 0,0-3-79,3 2 1,-2-4 0,3 0 0,5 2 5,5 0 1,6 2 0,2 0-53,3-1 1,1 0 0,3 0-33,2 0 0,2-1 0,3 1 8,3-1 1,4 0 0,2 0-15,1 0 1,3 0-1,7-1-4,0 7 0,4 0 1,3-2-1,5 1 1,4 0-128,0 6 1,4-1-1,4 1 1,2-1 0,2 1-1,0 1 1,-1-1-1,-2 2 102,0-1 1,-2 0-1,0 1 1,1 1-1,0 0 1,3 0-1,2 0-94,-6 6 0,2-1 1,2 0-1,1 0 1,1 1-1,0 0 0,0 1 1,-1 2-1,-2 1 1,-2 2 99,13-3 0,-3 3 0,-1 2 0,-1 1 0,1 1 1,1 0-4,-7 1 1,0 1-1,-1 0 1,2 1 0,1 0-1,4 2 1,4 0 4,-12 4 0,3-1 0,2 1 0,3 0 1,0 1-1,3 0 0,0 1 0,1 1 1,0 0-1,0 1 0,0 2 0,-1 0 1,-1 2-28,-2 1 1,0 1 0,0 2 0,1 1 0,-1 1-1,1 1 1,-1 0 0,1 0 0,0 1 0,0 0-1,-1 0 1,1 0 0,0-2 0,-1 1 26,1-2 0,0 0 0,1-1 0,-1 0 0,1 0 0,0 0 0,-1 0 0,1 1 0,-1 0 0,-1 1 0,0 1 0,-1 1 0,-1 1 0,0 2-8,3 2 1,1 2 0,0 1 0,0 1 0,-1 1-1,-1 1 1,-1 1 0,-2 0 0,-1 0 0,-3 1-1,-3-1 1,-3 0-2,11 9 0,-5-1 0,-4 2 0,-2 0 1,-1 1-1,0 0-21,0 1 0,-1 0 0,-1 1 0,-1 1 1,-1 0-1,-1 1-77,5 6 1,-1 0-1,-2 1 1,-1 2-1,-2 4-76,-7-7 1,0 2 0,0 2-1,-2 1 1,-1 2 0,-4 0-1,-2 2 140,-6-2 0,-3 3 0,-2 0 0,-2 2 0,-1 0 0,-1-1 0,0-1 0,0-1 64,2 8 0,0-1 0,0-1 0,-2-1 0,-4 0 0,-4 1 37,-4-6 0,-3 3 1,-2-1-1,-3 0 1,-2-3-1,-2-4 1,-2-5 196,-9 3 0,-5-7 0,-2-4 0,-2 1-45,-2 0 0,-3 0 0,-1-2 0,-1-1-60,7-8 1,0 0 0,-2-1 0,-2-1 0,-3 0 52,2-3 1,-3 0 0,-2-1 0,-2-1 0,-2 0 0,-1-2 0,-3-1-110,7-4 0,-2-1 1,-3-1-1,-1-1 1,-1 0-1,-1-1 1,0-1-1,2 1 1,0-1-1,2 1-85,-6 0 1,2 1 0,2 0 0,-1 0 0,1-1 0,-2-2 0,-2 0-1,-3-3 7,10-1 0,-4-1 0,-2-1 0,-2-1 0,0-1 1,-1-1-1,0 0 0,2 0 0,1-2 0,3 1 0,3-1 1,4 0-17,-13-3 0,5-1 0,4-2 0,2 0 0,-2-1 0,-3 0-19,5 1 0,-1 0 1,-1 0-1,-1 0 1,-1-2-1,1-2 1,-1-1-1,1-3-22,6 0 0,-2-3 1,0-2-1,-1-1 1,1-1-1,0-1 1,2 0-1,1 1 1,2 0-1,2 2-27,-10-6 1,5 3 0,3 0 0,-1-1 0,0-3-1,-4-5 37,11 6 1,-4-3 0,-1-2 0,-2-2-1,0-2 1,0 0 0,2-1 0,1 1 0,4 1-1,4 2 1,4 2-19,-5-12 1,6 3 0,5 0 0,1 0 0,0-4 9,-1 0 1,0-3 0,1-2 0,2 1 0,2 1 0,5 2-34,3-4 1,4 1-1,4 2 1,2 0-41,1 1 1,2 2 0,4-2 0,8-1-660,5 7 1,6-3 0,4-1 0,3-1 0,1 2 0,-1 2 0,-3 3 420,5-7 0,-2 5 0,2 1 0,7-3 350,-5 11 0,5-4 0,4-1 0,3 0 0,-2 1 0,-1 3 0,-4 5 0,-6 5 0,17-9 0,-4 7 0,-3 8 0,0-1 0,0 0 0</inkml:trace>
  <inkml:trace contextRef="#ctx0" brushRef="#br0" timeOffset="6252">21548 4784 3231,'-9'-52'-164,"1"1"1,0 0 0,5 0 26,7 7 0,5 1 124,2-6 1,5-1 124,7-3 0,6 2-73,-6 14 0,3 1 0,1 0 21,5 0 0,3 1 0,2 0-60,3 0 0,3 1 0,5 0-2,-4 5 0,4 0 1,3 0-1,4 0 1,4 2 43,-13 7 0,4 1 1,2 1-1,3-1 0,1 1 1,0 1-1,-1 0 0,0 0 1,-3 0-17,0 0 0,-1 0 0,-1 1 1,0-1-1,0 2 0,0 0 0,2 0 1,2 1-6,-3 1 0,3 0 0,1 1 0,1 0 0,1 0 0,-1 1 0,-1 1 0,-1 1 0,-2 1 0,-4 1-5,10 0 0,-3 3 1,-3 1-1,-1 1 0,1 0 1,1 1-21,0 0 0,-1-1 0,0 2 0,1 0 1,3 3-1,4 1 4,-11 0 1,3 2-1,2 1 1,2 1-1,1 1 1,1 0-1,1 1 1,-2 1-1,0 0 1,-1 1-1,-3 0-10,4 1 0,-1 2 0,-1 1 0,-1 0 0,-1 1 0,1 0 1,0 0-1,1 1 0,1 0 4,-4-2 1,2 0 0,1 1 0,0-1 0,1 1 0,-1 0 0,0 1 0,-2 0 0,-1 1 0,-3 0 0,-2 2-4,9 6 0,-1 1 0,-3 1 0,-3 1 1,-2 0-1,-3 1 0,-3-1-15,0 3 1,-3 0-1,-4 1 1,-2 0 0,-1 1 21,5 9 1,-2 1-1,-3 1 1,-3 1-4,-4-1 1,-2 2 0,-3 0 0,-4 0 110,-1 0 0,-3-1 1,-3 2-1,-7 3-105,-6 2 1,-5 3 0,-5 1 0,-2-1 0,0-3-2,-1 0 0,0-3 0,-4 0 0,-6 2 14,1-8 0,-5 2 1,-4 2-1,-2 0 1,0-2-1,0-3 1,2-5 86,0-3 0,0-3 1,1-4-1,-2 0 0,-2 1 77,-1 1 0,-3 0 1,-1 1-1,-1-2 1,1-3-1,2-3 106,-6 0 1,2-4-1,-1-2 1,0-2-93,0-1 1,-1-2-1,0-2 1,0-1-84,0-1 0,1-2 0,-2-2 0,-3-1-71,7-4 1,-3 0 0,-2-2 0,-2-1 0,-1-2 0,-1-2-210,0-2 0,-3-2 0,-2-3 0,-1 0 0,0-2 0,0 0 0,1 1 0,2 1 109,1 0 0,1 1 1,1 0-1,0 0 1,0-1-1,-1-1 0,-1-2 21,6 1 0,-2-1 1,-2-1-1,1-1 0,-1-1 1,2 1-1,2-1 0,3 1 1,3 0-52,-7-4 0,4 0 0,4 0 0,0-1 0,0 0-31,0 0 0,1-1 1,0-1-1,1 0 1,0 0-139,-7-5 1,2 0-1,0-3 1,-3-6 251,14 7 1,-3-6 0,-2-3 0,1-2 0,0-1 0,1 3 0,4 3 0,2 6-1,-11-11 1,4 7 0,-1-6 0,8 3 0,0-1 0,0 1 0,0 0 0,0 0 0,0-1-1</inkml:trace>
  <inkml:trace contextRef="#ctx0" brushRef="#br0" timeOffset="16004">4995 9589 10230,'10'-4'720,"-2"2"126,-8 2-68,0 0-442,18-27-84,3 15-75,9-8 0,10 0-171,10 7 1,8 5-1,-2 0-855,-15 1 1,-1 1 0,2-1 832,4 1 1,5-1 0,-2 1 0,-4 2-1124,7 0 0,-4 1 863,1 0 0,4 0-326,-9 2 1,5-1 0,1 1 0,-3 0 391,2 0 0,-2 1 1,1-1-1,3 0 0,1 1 1,-7-1-1,-13 1 0,0 0 1</inkml:trace>
  <inkml:trace contextRef="#ctx0" brushRef="#br0" timeOffset="32051">28088 7324 9973,'9'1'383,"-2"0"-548,-7-1 90,0 0 80,72-28-10,-34 14 5,8-4 0,5 0-679,0 4 0,-4 4-279,8 0-1505,-8 2 0,-4 2 2463,-9 6 0,-18 0 0,-2 0 0</inkml:trace>
  <inkml:trace contextRef="#ctx0" brushRef="#br0" timeOffset="32598">27919 8424 8629,'8'11'1859,"-2"-3"-7139,-6-8 5381,56-12-11,-20 4 399,6-1 0,2-1-489,10-4-18,-24 7 0,0 1-10,2-1 0,-1 0-131,1 1 1,2-1-766,4 1 0,4-2 0,-2 1 235,-3 1 1,1-1 688,4-1 0,4 0 0,-9 1 0,-4 1 0,3-3 0</inkml:trace>
  <inkml:trace contextRef="#ctx0" brushRef="#br0" timeOffset="33193">27898 9885 1781,'17'1'18,"16"-9"1,3-3 730,11-1-977,-8 0 0,0 0-427,11 3 536,-5 6 1,-24 2 0,5 1 0</inkml:trace>
  <inkml:trace contextRef="#ctx0" brushRef="#br0" timeOffset="33410">27178 10774 9418,'6'4'1238,"-2"-1"-546,-4-3-337,71-8-1091,-34 1 0,5-3 529,1 2 0,8-2 0,0 0 0,-4 0-989,-5 0 1,-3 1 0,1-1 867,10-3 1,1 1 0,-6 1-459,-7 3 1,-5 1 785,-1 1 0,-4 1 0,6-1 0,-13 2 0</inkml:trace>
  <inkml:trace contextRef="#ctx0" brushRef="#br0" timeOffset="43913">24130 1820 10146,'4'1'2254,"0"0"-2213,-17 26 0,-8 11-1490,1 9 1489,-4 4 1,0 3-583,12-20 1,2-1 504,1 0 1,1 0-577,3 14 0,2-1-149,2 5 396,2-17 1,3-4-629,5-18 994,3-12 0,-6 0 0,1-6 0</inkml:trace>
  <inkml:trace contextRef="#ctx0" brushRef="#br0" timeOffset="44201">24045 1926 10883,'2'-11'2357,"-1"1"-2438,-1 10 0,66-30-68,-25 25 1,3 3 25,14-8 0,2 3-280,-13 10 1,-5 8 261,-13 5 0,-7 4 141,-7 5 112,-8 8 137,-28-9 0,-11-2-168,2-2 0,-2-1-174,-9 5 0,-1-2 292,9-7 0,3-3 151,-1 1-162,12-5 106,8-3-582,11-2-2694,7-1 3063,11-1-36,7-1-120,30-1 22,-9-2 25,-14 1 0,1 0-845,4-2 0,-1 1-2613,10 1 3486,4 6 0,-36-1 0,-14 4 0</inkml:trace>
  <inkml:trace contextRef="#ctx0" brushRef="#br0" timeOffset="44386">23961 2603 13740,'-14'-2'711,"64"0"-711,1-2-922,-9 1 0,12-2 0,3 0 0,-4 0 802,-1-1 1,-3-1-1,3 1-411,-5 0 1,2 0 0,0 0-1,-5 1 70,19-3 0,-7 3-1012,-17 1 1,-5 2-1387,8 0 2859,-4 0 0,-29 2 0,-7 0 0</inkml:trace>
  <inkml:trace contextRef="#ctx0" brushRef="#br0" timeOffset="44797">24532 2604 3463,'6'8'4338,"-1"-2"-507,-5-6-3157,0 0 155,-11 24-608,-8 15-163,-4 13-93,9-23 0,1 0-83,1 4 1,1-2-379,-5 16 101,8-18 1,0 1-5412,-1 24 5806,5-25 0,0 5 0,4-29 0</inkml:trace>
  <inkml:trace contextRef="#ctx0" brushRef="#br0" timeOffset="45190">24892 1884 13891,'-12'-11'574,"2"3"-504,10 8-110,0 0-13,72-21-4243,-29 14 4273,7-4 1,2 0-42,0 10 213,-18 1 1,-1 1-321,4 3 171,2 2 465,-46 10-356,-12 2-104,-18 11 54,-3 2 0,-3 2 65,12-9 1,2-1-110,-11 8 1,4-1-19,9 2 3316,20-21-2904,28 3-306,20-11-103,14-3-872,-21-3 1,-1-2 665,-3-1 0,-1 0-45,2-2 1,0 0-97,-1 1 0,1-1-810,25-6-2654,3 2 3811,-24 6 0,-6 2 0,-23 3 0</inkml:trace>
  <inkml:trace contextRef="#ctx0" brushRef="#br0" timeOffset="45387">24934 2371 11020,'-1'11'2960,"55"3"-2825,-13-12-1597,5 1 1,2-1 1479,-12-3 0,0-2-29,1 0 1,4-1 0,1 0-926,0 0 1,1-1-1,0 0 743,0 1 1,0-1 0,-2 0-169,14-2 0,-6 1-142,4-1-861,-14 2-111,-12 2 1475,-15 3 0,-6 0 0,-7 1 0</inkml:trace>
  <inkml:trace contextRef="#ctx0" brushRef="#br0" timeOffset="45763">24998 2667 10872,'3'1'1414,"0"-1"-257,-3 0-1084,81 3-12,-34-3-39,8 1 1,5-3-23,-12-2 0,-1-3-979,-5-1 1,1-1-1,-1 1 816,9-3 1,-1 0-1219,9-4 1,-9 1 1027,-22 3-101,-4 1-1427,-23 4 10,-19 2 1140,-1 0 230,-16 3 146,5 3 198,-1 2 1664,1 4-869,1 2 5218,-15 15-4271,7 4-740,-6 7-634,22-12 0,2 0 5,-6 8-216,-6 13-233,4 1-2245,4 7 1173,6-11 1305,6-5 0,11-29 0,0-4 0</inkml:trace>
  <inkml:trace contextRef="#ctx0" brushRef="#br0" timeOffset="45997">25485 2857 11510,'-22'10'512,"-13"25"1,-1 7-550,10 3-656,-4-2 1,2 0 582,15-3 19,14-21 91,6-4 399,4-6 153,37-5 90,7-14-1036,-21 4 0,2-2 398,10-9 0,-2-3-49,-14 6 1,-1 0-92,10-4 0,1-2-1679,3-2 1,-2 0 1814,-14 7 0,-2 0 0,5-1 0,-4 1 0,-11 4 0</inkml:trace>
  <inkml:trace contextRef="#ctx0" brushRef="#br0" timeOffset="58551">26839 2477 3713,'9'-10'772,"-3"2"2168,-6 8-596,0 0-291,-11-25-2053,3 18 0,-10-18 786,1 29-786,-19 18 28,3 7 0,0 6-81,2 0 0,1 2 1157,-2 3 0,4 0-1163,14-10 1,4-2-110,4 6 17,6-5 61,9-4-648,39 0 704,-18-21 1,3-3-71,5 0 1,1-3-462,-2-8 1,-2-5 564,-9-2 0,-2-1 8,0-3 0,-2-1 24,-1 0 1,-1-5 242,6-21 1,-5-5-101,-10 6 0,-2 0 109,2-3 0,-6 3-463,-15 10 0,-7 8 357,-12 15-1643,-11 13 0,-4 9 1465,9 10 0,1 3 0,-1-8 0,3 1 0,-7 21 0</inkml:trace>
  <inkml:trace contextRef="#ctx0" brushRef="#br0" timeOffset="58901">27750 2244 9598,'2'10'4408,"-1"-1"-4005,-1-9 106,-43 48-276,8-9-551,-2 2 1,-3 4 292,12-13 1,0 1 0,2-1-359,-4 4 0,0 0 225,2 1 0,-1 2 1,4-5-112,7-8 0,2-2-142,-1 4 1,2-3-819,6-6 193,5-9 1036,32-34 0,-21 17 0,22-21 0</inkml:trace>
  <inkml:trace contextRef="#ctx0" brushRef="#br0" timeOffset="59054">27898 2096 10614,'7'9'2902,"0"-1"-2516,-13 21 0,-6 6-5570,-3 10 5257,3-4 1,-3 9 0,2-4 72,1-5 0,2-1-204,-4 14 1,2 1 16,6-16 1,2-2-156,1-1 0,1-1-101,0-3 0,2 0-443,0 22-321,3-11-563,1-6 1624,-1-22 0,1-1 0,-5-16 0</inkml:trace>
  <inkml:trace contextRef="#ctx0" brushRef="#br0" timeOffset="59187">27517 2540 14322,'-3'-7'1293,"1"1"-318,2 6-888,0 0-87,83 20-2197,-32-12 1884,-12-2 1,5 2-1,-4-2-321,-3-4 0,-3-1-1356,-2 0 0,-1-2 1412,1-3 1,-3 1 0,-1 1 0,-4-6 0</inkml:trace>
  <inkml:trace contextRef="#ctx0" brushRef="#br0" timeOffset="77639">29718 3196 12025,'2'4'291,"0"0"875,-2-4-536,-41 105-2639,30-71 0,0 2 2047,-7 15 0,-3 8 0,3-5-37,4-1 1,2 0-10,2-8 0,-1 5 1,0 1-1,1-5-1057,-4 12 0,1-1 846,2-2 1,-1 3 0,0-6-1239,1-9 1,0-7 1431,1 1-1490,-4 3 1087,12-66 0,1 18 0,1-19 1</inkml:trace>
  <inkml:trace contextRef="#ctx0" brushRef="#br0" timeOffset="77874">29655 3535 11084,'10'1'409,"-1"1"-8,-9-2-113,0 0-196,-1 54-138,6-15 0,1 4 44,-1 4 1,2-1-827,4 4 0,3-6 682,12-2 93,2-7 348,-1-9-295,-4-9 154,-3-8-1703,-1-12 2448,1-27-1128,-1-7 229,-5-8 0,0-4-67,-4 14 0,0-1 77,4-15 0,0 0-55,-5 15 1,1-1 17,4-20 1,-2 0-267,-5 20 0,0 1-123,1-9 0,-1 5-1009,-5 11-244,-2 21-1366,-2 4 3035,-4 2 0,3 2 0,-2 0 0</inkml:trace>
  <inkml:trace contextRef="#ctx0" brushRef="#br0" timeOffset="78296">30290 3366 6064,'6'11'98,"-2"-2"2726,-4-9-2166,65 0-2395,-21-1 1735,6 0 1,3 0-22,-19 0 1,-1-1 504,0 1 0,2-2-1345,5-1 1,4-1-1,-5 0 1727,11-3-1083,0 0 1,-17-3-381,-53-4 357,-7 6 0,-5 1 371,-23-6 16,4 9 1,0 5 263,-3 7 37,12 2 1,0 3-991,14 2 0,1 2 757,0 0 0,2 2 87,-15 22 1894,16-3-2023,1 7 20,-1 5-652,1 4 467,0 1-1,3 0 55,5-10 1,0 0-98,-2 7 105,5-14 1,2-3-187,5-6 3037,2-13-3045,2-4 486,3-9-89,28-10-271,-4-1 541,28-8-695,-22 5 0,0 0-143,18-8-161,-11 5 1,2 0-1031,-11 5 0,-1 0 1488,20-7 0,-15 6 0,-26 7 0</inkml:trace>
  <inkml:trace contextRef="#ctx0" brushRef="#br0" timeOffset="78462">30311 3768 11488,'-23'-3'2383,"5"0"-2383,18 3-59,0 0-879,123-25 140,-77 14 0,3-1-914,5 0 1,5-1 0,-5 1 1014,-2-2 0,-8 1-1493,9-3 2190,-5-1 0,-26 9 0,-3-1 0</inkml:trace>
  <inkml:trace contextRef="#ctx0" brushRef="#br0" timeOffset="78709">30903 3429 10902,'-1'-8'854,"-1"2"-526,2 6 540,0 0-820,119-23-211,-63 14-302,-10 1 0,9-2 0,-6 1 111,-8 4 0,-4 1 46,18-2 258,-21 1 1,-2 1-1225,14-4 918,-25 4-92,2 0 448,-34 3 0,8 1 0,-9 0 0</inkml:trace>
  <inkml:trace contextRef="#ctx0" brushRef="#br0" timeOffset="79340">30438 3302 1820,'4'9'2862,"0"-2"787,-4-7-3010,0 0-158,-35 56-389,12-16 1,-2 8-1,1-3 63,4-9 0,0-2 0,0 3-132,-1 2 0,-1 5 0,0-1 1,5-5-54,-1 6 1,3-5 12,2-5 0,1-1 17,-1 3 0,3-4 969,4 4-1025,3-15 56,2 2 37,1-15 3139,0-3-3123,0-3-17,1 0 76,6-2 1221,3 0-1226,8 1-20,4 1-43,25 1-41,-15-2 0,2-1-447,1 1 0,2 0 358,3-1 1,0-1-1611,-8 0 0,-2 0 1492,2-1 0,-1-1-294,0 0 1,-1-1-390,26-6 562,-9-6 0,-2-1 1,-7 5-1,-7-1 0,0-1 1</inkml:trace>
  <inkml:trace contextRef="#ctx0" brushRef="#br0" timeOffset="79840">30395 3323 6195,'-3'-11'2946,"1"2"-368,2 9-2390,0 0-188,55-15-14,2 2-139,-19 4 1,5-2 0,-3 2 65,-4 1 1,-2 2-193,2-2 1,-4 2-896,-3 3-72,-9 2-351,8 0 1597,-11 2 0,-3-1 0,-7 0 0</inkml:trace>
  <inkml:trace contextRef="#ctx0" brushRef="#br0" timeOffset="80358">31094 3408 9612,'-10'-9'565,"3"2"600,7 7 725,0 0-1999,-2 3 201,3 3 51,-1 4 174,4 8-40,0 4 77,-1 10 1,-1 4-945,1 13 634,-1-8 1,-1 0-45,-1 8-24,0-15 1,-1 0 20,-1 18 4,0-20 1,-1 2-9,-9 8 0,-1-1 7,-7 13-447,2-12 1,-1-1 446,-10 4-110,-5-1 57,-3-2-90,-2-1-81,-1-4-109,2-4-1430,14-14 0,0-1 883,-8 4-298,-2-1-984,20-17 2162,8-10 0,3 5 0,3-6 0</inkml:trace>
  <inkml:trace contextRef="#ctx0" brushRef="#br0" timeOffset="81141">31559 3492 3142,'-6'-10'204,"0"2"2485,6 8-2661,0 0-28,-28 51 544,15-20 0,0 5-546,-4 3 0,-2 4 1,1-1-247,0 9 1,1-3 247,1 1 0,0-2 4,6-16 0,0-1-168,-3 9 0,0 0 257,-4 14-89,6-22 0,1-1-4,1-1 490,1-5 354,3-12-346,3-3 2115,1-11-1961,4-5 3283,9-22-3921,5-13 0,3-5 12,-5 9 1,1-2-277,-1 2 1,0-3-1,1 0 317,5-14 1,-2 2-1049,-4 12 1,1 0 965,-1-1 0,2-2 0,0 0-41,-1 5 0,1 1 0,-1 1 64,3-9 1,0 1-9,2-1 0,-2 5-1077,-3 4 1077,-7 18-62,-3 3-1019,-5 22 1604,-1 6-425,0 12 50,0 26-145,0-6 917,0-3 0,0 3-918,0-2 1,0-2-6,0-6 1,0-2 760,0 1 1,1-5-823,0-9 47,3-5 17,-1-8 0,2-2 285,8-13-285,15-16-8,3-6-1224,-9 8 0,-1-1 1232,14-16 135,-1-2-2693,-4 5 2737,-8 7 118,-5 9-190,-9 11-18,-3 4-89,-5 6-151,0 2-196,0 2 1563,-1 5-840,0 36 2399,1-6-2744,-1-3 0,0 2-29,-1-8 1,-1 0-6,0 2 1,-1 0-12,0 0 0,0-1-3136,-4 29 3142,2-7-367,3-20 1,1-2 214,0 2 9,1 5-56,2-33 198,2-3 310,1-4-911,5-4 3341,-4 3-3174,1-2 978,-6 7-1414,-2 7 470,0 1-400,-3 8-39,-7 18 0,8-22 0,-6 13 0</inkml:trace>
  <inkml:trace contextRef="#ctx0" brushRef="#br0" timeOffset="81469">29633 4276 12238,'-2'-8'759,"0"2"513,2 6-441,0 0-86,92 26-1924,-52-19 0,3-1 1295,-3 2 0,7 1 1,1 1-1,-1-3-523,9-2 0,0-2 0,1 0 498,-10 0 1,0-1 0,3 0 0,7-1-82,-8 0 0,6 0 0,4 0 0,3-1 0,1 0 1,0 1-1,-1-1 0,-3 0-284,-4 0 1,-1 0 0,-1 0 0,0 0 0,1 0 0,0 0 0,1 0 0,1-1 191,0 1 0,2 0 0,1 0 1,0 0-1,1 0 0,0 0 1,-1 0-1,-1-1 0,-2 1-444,2 0 0,1-1 0,0 0 1,-2 1-1,-1-1 0,-2 0 1,-4 0-1,-3 1-686,9-1 0,-7 0 0,-1 0 1,1 0 1211,10-2 0,3 0 0,-4 0 0,-11 0 0,-13 1 0,-6 0 0,14-6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25:20.4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22903 6202 6820,'32'3'-117,"1"0"1,-12 4 0,36-11 0</inkml:trace>
  <inkml:trace contextRef="#ctx0" brushRef="#br0" timeOffset="528">23664 6392 11714,'-16'-8'2306,"3"2"-671,13 6-1185,0 0-4267,112-45 3913,-68 34 1,5 0-32,-3-3 1,7-2 0,1 0 0,-2 3 20,4 3 0,-2 2 0,8 1-279,-13 1 0,6 0 0,4 1 0,2-1 0,-1 0 1,-1 1-1,-5 1 181,1-1 0,-4 1 0,-1 0 1,2 0-1,4 0-179,-8 1 1,4-1 0,2 0 0,1 1-1,1-1 1,-2 1 0,-1 0 0,-2 1 139,4 0 1,-1 1-1,-1 0 1,-2 1 0,-1 0-1,-1 0-309,9 0 1,-3 1 0,0-1 0,2 1 278,-3 0 0,2 0 1,1 0-1,-3 1 1,-5 0 212,4 0 0,-5 2 0,-1 1-1582,1 2 0,0 2 1,-8 0 502,14 8 228,-34 11 509,-47-18 0,-26-4 0,0-1 317,10 1 1,-1-1-1,-4-1 24,-4 1 0,-5-1 0,-4 0 0,-1-1 1,-1 0 360,6-1 0,-2 0 1,-1-1-1,0-1 0,1 1 1,2 0-199,-2-1 1,2 1 0,1 0-1,0-1 1,-2 0-105,7 0 1,-2 0 0,-1 0 0,2-1 0,3 0 0,6 0 166,-4-1 1,6 0 0,4-1 411,2 0 1,3 1-770,-20-3-159,61 3 221,25 2 1,17 0 0,0 0-201,-10 0 1,0-1 0,4 0 134,-2 0 1,5 0 0,2 1 0,2-1 0,1 0-37,-3 0 1,3-1 0,1 0 0,0 0 0,-1 1 0,-2-1-120,2 1 0,-3 0 0,-1 0 0,2-1 0,2 1-161,1 0 0,3 0 0,1 0 0,1-1 1,-2 1-1,-2 0 303,3 1 0,0-1 0,-2 1 1,-3 0-1,-5 0 0,1-1 1,-6 1-1,0 0 0,4 0 0,-1 0 1,1 0-1</inkml:trace>
  <inkml:trace contextRef="#ctx0" brushRef="#br0" timeOffset="2003">8128 6223 11401,'10'7'2075,"-1"-2"-1464,-9-5 587,0 0-915,9 0-70,-1-1-71,10 0-18,-3 0-82,13-3-40,-5 3-4,10-3-8,-2 0 0,2 0-654,13 0 658,-6-1 1,1 1-2350,14-2 2377,-24 3 0,1 0-44,2 0 0,0-1-268,1 1 1,1 0 266,-1 0 1,4 0-744,4-1 0,4 1 0,-4 1 766,0-1 0,-1 1 0,0 0 0,2 0 0,-4 0-7,-8 2 0,-3 0 15,29 0-8,0 0 0,-2 0 0,1 0 8,-3 0 1,3 0-28,-21 0 1,0 0 36,22 0 1,-1 0-25,-25 0 1,-2 0 3,15 0 1,0 0 178,-11 0 1,0 0-180,8 0 1,3 0-688,7 0 1,-2 0 684,-19 1 0,1-1 2,16 1 1,-2 0 1382,0 2-1412,-1-1 31,0 0 3,-1 0 84,1-1-68,-4-1 1,8-1-1,-2 1-5,9-2 0,1-1-35,-8 2 1,1 0 0,-2 0 175,7-1 1,-5-1-184,9 2 776,-2-1-757,-8 2 7,-18 0-4,14 0 6,-9 0 34,11 0-36,-12 0 1,2-1-22,-5 1 1,1 0-23,6 0 0,1-1 62,-2 1 0,-3 0-14,8 1-2,-9 1 1,3 0 2,-6 0 0,-1 1-4,0-1 0,1 1 45,27 1 411,-16-2-451,-11-1 1,0 0 47,19 0-351,-17-1 1,-1 0 333,14 0-901,-12 0 0,0 0 868,18 0-2,-18 0 0,0 0 1690,12 0-1688,-1 0-3,-1 0 8,1 0-5,-2 0-929,-3 0 1,0 0 925,8 0 0,-11 0 0,-1 0 397,-6 0-397,0 0 31,-12-1 2147,-2 1-2959,-12-1 291,-2 1-3043,-2 0-54,-4 0 3587,-4 0 0,2 0 0,-1 0 0</inkml:trace>
  <inkml:trace contextRef="#ctx0" brushRef="#br0" timeOffset="2628">14393 6350 15643,'54'-6'414,"-1"0"1,0 0 0,-3 1-415,-16 2 0,2 0-1940,15-2 1,9-1 0,-1 1 1754,-5 0 1,1 0-1,1 1 45,-6 0 0,1-1 0,1 1 0,0 0-514,2 2 1,2 0-1,-3 0 1,-4 1 187,-6-1 0,-5 2 0,4 0 552,8 2 1,5 1-1,-2 1 1,-9-2 0,-8-1-1,-4 1 1,13 4 0,0 0-1</inkml:trace>
  <inkml:trace contextRef="#ctx0" brushRef="#br0" timeOffset="2867">16150 6456 13008,'36'-5'453,"0"0"1,-6 3 0,3-2-1263,7-3 1,4-3-1,0 2 1104,-4 1 0,0 1 0,1 1-874,7-2 1,2 1-1,1 0 658,6 0 1,2-1-1,2 1-66,-13 2 1,0-1-1,3 1 1,7-1 6,-11 2 1,4 0-1,4-1 1,2 0-1,3 1 1,1-1-1,-1 0 1,0 1-1,-2-1-192,-2 1 1,0 0-1,0 0 1,0-1-1,1 1 1,-1 0 0,2 0-1,0 0 1,1 0 149,-4 0 0,1 0 1,1 0-1,0 0 0,0 0 1,1-1-1,1 1 1,-1 0-1,1 1 0,0-1 1,-1 0-136,-1 1 1,0 0 0,2-1 0,0 1 0,0 0 0,0 0-1,0 0 1,-2 0 0,0 0 0,-2 0 0,-3 1 0,-1-1-38,11 1 0,-4-1 1,-3 1-1,0 0 1,0-1-1,2 2 1,4-1 193,-7 0 0,3 0 0,3 0 0,2 1 0,1-1 0,-1 1 0,-1-1 0,-2 1 0,-3-1 0,-5 1 0,-5 0 0,17 0 0,-9 0 0,-3 0 0,3 0 0,-1 0 0,-1 1 0,0-1 0,1 0 0,-1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25:54.53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9567 4022 8409,'9'8'686,"-1"-1"1198,-8-7-1660,0 0-2,159-23-1495,-119 18-1,1 0 1326,7-1 0,8-2 0,3 0 0,-5 2 31,2 1 0,-3 1 0,-1 0-62,-8 1 1,-2-1-1,6 1-28,-3 1 1,3-1 0,3 0 0,3 1 0,2 0-137,-2 0 0,3 1 0,3 1 0,0-1 1,1 1-1,-3-1 0,-2 0 142,5 0 0,-4 0 0,-1 0 0,2 0 0,6 0-103,-12 1 1,4-1 0,3 0 0,2 1 0,1-1 0,-2 0 0,-3 1 0,-3-1 0,-6 0 103,10 0 1,-8 0 0,0 0-1,7-1-140,-4 0 1,6 0 0,4 0 0,1-1 0,-1 1 0,-2 0 0,-6 0 121,-2 0 0,-4 1 0,-2 0 1,0 0-1,2 0 4,8-1 1,3 0-1,0-1 1,-2 1 0,-7 1-9,2 1 1,-6 0-1,-5 1-363,1 1 0,-7 1-428,9 2-555,-3 4 72,-33-6 1737,-6 0-441,-7-3 0,0 0 0,1 0 0</inkml:trace>
  <inkml:trace contextRef="#ctx0" brushRef="#br0" timeOffset="4679">4848 4233 2887,'57'8'86,"0"0"0,0 0 1,0-1-1,0 1 0,-4-1 227,3 1 0,4-1-197,-17-2 1,6 0 0,5 0 0,0-1 0,0 1-1,-5-1-101,4 1 1,-3-1-1,1 0 1,8 0-2,-13-1 0,4 0 0,4-1 0,3 1 0,3 0 0,-1 0 0,1-1 0,-2 1 0,-3-1 0,-3-1-12,4 1 1,-3-1-1,-1 0 1,-1-1 0,-1 1-1,2-1 1,2 1-2,0-1 0,2 1 0,1 0 0,1 0 0,-1-1 0,-1 1 0,-1-1 0,-2 1-1,6-1 0,-1 0 0,-1 0 0,-2 0 0,-2-1 0,-1 1-1,8-1 1,-2 0-1,-2 0 1,1 0-27,1 0 1,0 0-1,-1 0 1,1 0 16,-3-1 1,-1 1 0,2-1 0,6-1-21,-10 1 1,4 0 0,2 0 0,3-1 0,-1 0 0,-1 0 0,-3 0-9,1 0 0,-2-1 0,-2 0 0,1 1 1,1-1-1,1 0 6,-2 0 0,3 0 1,1 0-1,-1 0 0,0 0 1,-2 0-1,-4-1 31,3 0 1,-2-1-1,-3 0 1,-2 0-1,-2 0 1,8-3 0,-3 0 0,-2-1 12,0 0 0,-2 0 1,0-2 44,-4 3 0,0-2 1,3-5-74,1-7 1,7-6 0,1-3 0,-3 0 0,-6 4 14,-4 2 0,-5 2 1,3-5-1,1 1 0,5-6 1,0 0-1,-5 0 1,-11 4-33,-9-5 1,-7 1 261,-2-1 1,-2 0-234,-1 1 0,-6-2-45,-7-7 1,-5-4-1,-6-1 223,-9-3 1,-5 0 0,-1 0-112,3-1 1,-1 0-1,-3 3-45,3 12 0,-3 2 1,0 1-1,1 5 32,-12-8 1,0 6-33,-1-2 0,-6 0-34,13 11 0,-6-1 1,-3-1-1,0 0 1,4 3 16,-7-4 0,2 3 0,-5-2 70,6 4 1,-4-3 0,-2 0-1,2 2 1,3 3-60,-7-1 0,4 4 0,-1 0-187,-4 0 1,-1 0 0,-2 1 190,13 4 0,0 0 0,-2 1 1,1 0-8,-3 0 0,-1 1 0,0 0 0,-1 1-9,-1 0 0,1 0 0,-4 1 0,-5 1-15,9 2 0,-4 0 0,-4 0 0,-2 1 0,-2 0 0,1 1 0,0-1 0,3 2 14,3-1 0,2 2 0,0 0 1,1 0-1,-1 0 0,0 0 1,-2 1-1,0-1 9,-2 0 1,-1 0 0,-1 0 0,-1 0-1,0 0 1,0 0 0,2 1 0,1 0-1,2 1-40,-5 1 0,2 0 0,1 1 0,1 0 0,1 1 0,2-1 0,2 0 55,-5 2 1,3-1 0,2 1-1,-1 0 1,-4 0 22,6 1 1,-1-1-1,-2 1 1,0 1-1,-2 0 1,-1 0-1,0 2 40,6-2 0,-1 2 0,-1-1 0,0 2 0,-1-1 0,-1 2 0,0-1 1,0 2-1,-1-1-60,5 1 1,-2 0 0,0 0-1,-1 1 1,0 1 0,0 0 0,0 0-1,0 0 1,1-1 0,2 1 0,0-1-2,-3 2 1,1-1 0,1 0 0,0-1 0,1 1 0,0 1-1,2-1 1,0 1 0,0 1 28,-8 4 1,0 1 0,0 1 0,1 0 0,4 0 0,2-1 0,5-1 75,-4 4 0,6-1 0,2 0 0,0 1-84,1-1 0,1 1 1,0 1-1,2 0-7,-9 7 0,2 1 1,1 4-52,8-4 0,0 4 0,2 1 0,4 1 130,0 10 1,6 2-1,1 0-157,2-1 1,2 0 0,8-1 195,11-6 1,7 0-1,6-5-157,15 3 0,8-6 74,-6-11 0,2-2 0,3-2-60,5 2 0,3-3 0,5 0-4,-4-5 1,3 0 0,4 0 0,5-2-1,6-1-102,-15-5 0,6-1 0,3 0 0,3-2 0,2 1 0,2-1 0,0-1 0,0 1 0,-2 0 0,-2-1 0,-3 1-8,-1 0 0,-1 1 1,-2-1-1,-2 0 1,1 0-1,0 0 1,2 0-1,2-1 1,2-1-68,-4 0 0,2 0 1,2-1-1,2 0 0,1 0 1,1-1-1,0 1 0,-1-1 1,0-1-1,-3 1 0,-1-1 1,-3 0-1,-3-1-132,14 0 1,-4-1 0,-3 0-1,-2-1 1,-1 0 0,0 0-1,2 0-95,-3 0 0,0 0 0,-1 0 1,1 0-1,0-1 0,0 1 1,2-1 393,1 0 0,2 0 0,2 0 0,1-1 0,-2 1 0,-2 0 0,-4 0 0,-5 0 0,8 0 0,-6 1 0,-3-1 0,3 0 0,6 0 0,0 0 0,1-1 0,-1 1 0</inkml:trace>
  <inkml:trace contextRef="#ctx0" brushRef="#br0" timeOffset="6614">8954 8975 10991,'19'8'490,"-3"-1"-26,-16-7 511,0 0-967,65-5-61,-20 0 1,6 0 0,1-1-1319,-2 2 1,0 0 0,1 0 1285,7-1 0,0-1 1,-6 2-47,-9 1 1,-7 2-1505,9 0 881,3 2 63,-19 1 182,0 0-155,-18-1-321,-5 1 1738,-4-1-753,-2 1 0,-1 0 0</inkml:trace>
  <inkml:trace contextRef="#ctx0" brushRef="#br0" timeOffset="7080">8869 9525 11115,'-2'-4'417,"0"0"507,2 4-154,120-10-629,-65 6 0,3-1 1,3 1-999,-9 0 1,1-1 0,2 1-1,-1 0 1042,3 0 1,0 0 0,-1 1-1,-4 0-317,-4 0 1,-3 1 0,-1 0 131,2 1 0,-1-1 0,5 1-364,5 0 1,6 0-1,1 0 1,-2 0-156,-6 0 0,-1 0 0,0 0 0,0 0-176,2 0 0,0 0 1,-2 1-1,-3-2 66,1 1 1,-3 0 0,-10-1-1750,4-2 2558,-15-2 0,-14 3 1,-7-1-1</inkml:trace>
  <inkml:trace contextRef="#ctx0" brushRef="#br0" timeOffset="8353">8742 9462 6728,'11'9'3522,"-2"-2"-1786,-13-54-1445,-1 23-2990,-2-14 1,1-2 2905,-3 5 652,1-4 0,1-5-845,3 3 0,0-1-51,0 1 1,0-1 441,2-7 0,1 2-446,0 17 1,1-2-209,-1-27 0,1-2 95,0 28 1,0 0 72,0-21 0,0 4 3241,0 19-3079,1-13-67,0 20 19,0 6 126,1 8-86,-2 10-51,0-1-22,3 1 695,8-1-558,3 1-56,18-1 76,2 1 0,3 0-157,18 0-243,-14 0 0,3 0 208,-3 0 0,-2 0 35,-7 0 0,3 0-42,13 0 0,12 0 0,2 0 0,-9 0-1008,-2 0 0,1 0 1050,-4 0 0,7 0 0,-2 0 0,-8 1-27,-6-1 1,-5 1-11,2 1 1,-1-1-225,-2 1 0,3 1-135,11 2 0,8 1 0,-7-1 292,-11-1 1,0-1-191,7 2 1,5 0 0,-10-1 167,-3-3 62,-3-1-26,10-1 17,15-7 70,-16 4-33,6-5 1833,-26 8-1887,6 1 539,2 3-444,-7-1 32,-6 3 876,-12-1-849,0 1 562,1 4-181,1 21-355,-2-6 72,2 32-103,-3-24 0,1 3-24,2 11 0,1 2-335,-1-7 1,-1-1 357,2 0 1,-1-3 42,1 3 6,1 0-9,-1 0-79,-2-6 0,2 3-37,-1-2 0,-1 0 18,1 0 0,0 0-40,2 23-186,-6-36-4932,-1-10 5158,-3-17 0,2-3 0,-3-3 0</inkml:trace>
  <inkml:trace contextRef="#ctx0" brushRef="#br0" timeOffset="10197">4847 6286 7442,'-21'-4'3528,"5"1"-2184,16 3-359,-64-65-841,48 41-1348,-19-14 1,6 2 1285,29 18 567,0-1-441,14-24-242,2 11-75,9-12 11,-2 21 17,-1 7-20,4 2-62,5 2 0,4 1-22,2 4 1,2 1 121,-1-3 0,0 2-596,-3 4 1,-5 2 586,-2 5 1677,11 29-1471,-20 22-130,-5-26 1,-3 0 39,-9 2 1,-6 0 81,-7 14 64,-2-17 1,-3 0 215,-5 2 1,-1-1-309,3-5 0,-1-2 11,-19 8 17,14-20 78,1-3 118,-35-7-121,26-9 1,0-4-185,-1 5 0,1-2 46,3-7 0,5-1 60,5-3 1328,3 0-1406,5 0-541,12-12 1,4-2 335,4 4 11,8-6 1,5 4 3,10 17-146,13 9 1,13 4-1,-7 2 283,7 6-1123,-11-2 0,6 2 1,-14 4 1121,-16 15 68,4 30 138,-14 3-60,-1 1 286,-22-8 89,-16-29-2161,-5-1 1766,-12-9 34,6-8 874,7-6 1,-2-1-1161,-15-5-354,7-2 1,2-4-462,-2-5 769,10-5 1,3-1-1,10 9 1,-4-14-1</inkml:trace>
  <inkml:trace contextRef="#ctx0" brushRef="#br0" timeOffset="11648">15028 7493 2446,'-52'25'1320,"-1"0"1,11-7 0,1 1-1234,-10 6 0,0-1-1195,8-6 1,0-1 1433,-6 2 0,-1-1-4,-2 1 0,-5-1 357,5-2 1,-6-1 0,0-1-536,13-4 0,-2-2 1,0 0-1,0 0-237,1 0 1,-1 0 0,0-1 0,1-1 187,-13 0 0,2-1 0,0-4 45,2-5 0,1-3 0,2-1-66,12 1 0,1 0 1,0-2-75,-10-3 0,0-4 0,2-4-51,6-4 1,3-5 0,3-4-103,3-7 1,3-4 0,2-1 122,-1-1 0,2-2 1,5-2-16,3-4 0,6-2 0,6-3-6,9 6 0,5-2 0,3-1 0,0 3-286,2-5 0,0 1 1,4-2 283,-2 13 1,1-2 0,2-1 0,1 2 0,1 2 273,1 2 0,1 3 1,2 1-1,3-2-220,5-1 1,2-2 0,4 0 0,3 0 0,1 3-145,-3 5 1,3 2 0,2 0 0,1 1 0,0 1 0,0 0 134,0-1 1,-1 0 0,1 0-1,2 2 1,2 0 0,3 3 2,-2 4 0,4 0 1,3 2-1,1 1 1,0 0-1,0 3 1,-2 0-1,-4 3 5,0 0 0,-3 3 0,-1 2 0,0 0 0,1 1 0,2 0-6,4-1 1,2 0 0,1 0 0,2 1 0,0 1 0,0 1 0,0 3-5,-7 2 1,0 0 0,0 2 0,1 1 0,0 1 0,0 2 0,1 2 0,1 2-81,-5 1 1,1 3 0,1 1-1,1 2 1,-1 1 0,1 1 0,-1 0-1,0 0 1,-2-1 0,-1 0 72,5-1 0,-1 0 0,0-2 1,-2 2-1,0 0 0,-1 2 0,0 4 1,-1 3-109,1 4 0,1 4 1,0 3-1,1 2 1,-3 2-1,-2 0 1,-4 0-1,-5-1 1,-7-2 5,4 14 1,-10-1 0,-6 1 0,1 3 102,-1-1 1,1 3-1,-2 2 1,-5 0 0,-7 0-25,-5 0 0,-6 0 0,-5 1 1,-6 1-1,-4 0 298,-1-11 0,-4 2 0,-3 1 0,-4 0 0,-1-1 0,-3 0 0,0-1 0,-1-2 26,3-6 0,-2-1 0,-2-1 0,-1 0 0,0-2 0,-2 1 0,1-2 0,-1 1 0,0-1-211,-4 5 1,0 1 0,0 0 0,-1-1 0,0-2 0,-2-2 0,-1-3 0,-2-5 20,0-5 1,-3-2-1,-1-4 1,-1-2-1,-1-2 1,2-2 0,1-1-1,3-2-11,-12 1 1,2-4-1,2-3 1,0 0-1,0 0-59,-1 0 1,0 0 0,0 0 0,0-2 0,2-1 2,5-2 0,0 0 0,1-1 1,1-2-1,2-2-60,-6-5 1,2-3 0,2-1 0,4 0-47,-2-1 1,4 0 0,0-2-4,-8-4 1,0-2 0,7-4 151,3-14 0,15-7-969,21 6 0,10-5 0,1 1 208,-1-10 1,10 0 690,8 20 0,9-3 0,4-1 0,0 5 0,-7 6 0,1 3 0,0 4 0,6-4 0,1 1 0,-1-1 0</inkml:trace>
  <inkml:trace contextRef="#ctx0" brushRef="#br0" timeOffset="12399">14753 7260 12084,'-12'-21'-582,"2"5"646,10 16-319,66-57-1703,-27 37 1853,8-12 0,2 2-4,4 23 393,-1 3-444,-20 5 1,0 3-177,10 5-3,3 9-41,-28 14 380,-11-5 674,-26 16 208,-25-13-473,8-14 0,-4-2 314,6-5 0,-2-3-217,-11-3 1,2-3-244,-6-7-37,16-2 0,1-6 177,0-28-540,8 5-30,31 4 1,10 0 76,12 5 27,1 5 0,2 3-92,16 1 102,3 4-47,-13 9 1,1 2-63,16 0 53,-19 3 0,-1 5-208,15 15 155,-18 2 69,0 13 93,-22-5 205,-14 13 383,-22-4-255,-4-2-30,2-20 0,-2-5-394,-11-3 315,-13-2 17,18-11-84,9-13 0,1-4-261,2-5-35,4-7 1,8-1 138,20 2-252,7-12 36,9 16-8,6 2-81,22-3 196,-8 13-776,16 0 695,-18 14-73,13 11 257,-16 3-36,4 10 312,-22 2 562,-8 18-213,-13-17 339,-24 16-636,-3-28-93,-16 0 127,-4-8-171,16-5-611,-13-15 516,32 3-429,2-13-11,20 10 101,4-1 937,8 1-679,20 0-46,-13 8-52,11 0-63,-16 17 52,-7 1-466,2 7-2397,-11 7 2115,-9-3 0,3-3 0,-5-8 0</inkml:trace>
  <inkml:trace contextRef="#ctx0" brushRef="#br0" timeOffset="23701">15028 6392 6372,'-15'-1'4326,"3"0"-4152,12 1-118,0 0-129,-54 24-20,39-15 48,-15 5 1,4 1-138,25-3 81,5 0 56,1-1 37,6-2-1,3-4 7,-4-2-35,4 0-282,-1-3 210,-5-1 58,3 0 51,-7-1 118,0-1-37,-2 2-3222,-1 0 2841,2 2-103,0-2-28,3 0 431,0-3 0,-3 2 0,0 0 0</inkml:trace>
  <inkml:trace contextRef="#ctx0" brushRef="#br0" timeOffset="23941">14986 6371 6960,'8'11'1397,"-1"-3"-904,-7-8 1548,0 0-2717,11 75 679,-8-46-3,2 15 0,0 0-12,-5-12 10,1-8 130,1 12-184,-1-14-11,1 2 30,-2-9 18,-2-2-79,-2-6-23,-2 2-69,-4-4-301,-6 4-2978,-3-1 3469,-2-2 0,9-2 0,6-3 0</inkml:trace>
  <inkml:trace contextRef="#ctx0" brushRef="#br0" timeOffset="24304">15134 6625 5666,'5'8'3357,"-1"-2"-2856,-4-6-624,0 0-109,39-5-415,-17-1 372,23-3 110,-30 0 165,-11 2 883,-2-4-673,-6 4 151,-1-2-159,-11 7-85,3 0-52,-6 1 35,6 2 309,-13 11-246,11-2-26,-8 11-73,13-6-64,2 2 0,3 1-45,2 0-27,2-1-402,13 10-895,9-13 11,8 4 1358,17-24 0,-28 4 0,6-6 0</inkml:trace>
  <inkml:trace contextRef="#ctx0" brushRef="#br0" timeOffset="25737">15409 6540 6263,'-1'-11'2455,"1"2"-2208,0 9 1503,0 0-1551,12 27 184,-13 0-192,4 26-186,-16-12-5,1-10-3,3-9-61,5-12-73,1-3-17,2-3-109,1-2-191,0-7 390,2-2 36,5-13 36,2 5 76,7-11 0,6 2-140,-3 5-6,4 1-111,-6 11 92,-5 4 81,3 3 117,-9 11-19,-1 8-95,-3 3-6,-1 3 0,-1-9-61,0-2-894,0 3 958,4-5 0,-3-2 0,2-6 0</inkml:trace>
  <inkml:trace contextRef="#ctx0" brushRef="#br0" timeOffset="25886">15621 6731 6465,'10'2'2508,"-1"-1"-2754,-9-1-335,0 0 1,0 0-1</inkml:trace>
  <inkml:trace contextRef="#ctx0" brushRef="#br0" timeOffset="26019">15769 6541 8836,'-1'7'2089,"0"0"-1927,1-7-156,0 0-40,-58 45-39,41-24 37,-15 7 0,5 2-664,27 8-84,12-10 218,1 4-145,8-16-146,-5-11-358,0-2 1215,2-1 0,-10-2 0,1 0 0</inkml:trace>
  <inkml:trace contextRef="#ctx0" brushRef="#br0" timeOffset="26269">15917 6689 6481,'5'6'2895,"-2"0"-2850,-3-6-45,0 0-36,-4 54 36,3-36 8,-3 39 631,3-52-723,1-3 28,-1-13-62,3-12-2,4-4 75,4-6-364,17-9-403,-5 11 300,6-5-1011,-10 19 1523,-10 11 0,-1 3 0,-5 2 0</inkml:trace>
  <inkml:trace contextRef="#ctx0" brushRef="#br0" timeOffset="26604">16129 6667 6929,'-6'-6'5175,"2"2"-5175,4 4-373,0 0-190,-42 60 247,36-39-331,-15 14 0,7-2 373,24-21 318,3-2-274,0-4 68,0-3 61,1-1-739,14-19 238,-4-4 440,6-7 164,-2-3 172,-16 19 8,2-1 1188,-12 12-423,-2 8-581,-1 0-102,-3 15-264,0-5 0,0 5-82,3-7-192,1 4-619,4-5 100,0-1-321,3-8 1114,0-4 0,-3-1 0,0-1 0</inkml:trace>
  <inkml:trace contextRef="#ctx0" brushRef="#br0" timeOffset="26828">16383 6456 6235,'2'9'4564,"0"-2"-4074,-11 48-345,3-25-830,0 7 0,0 1 679,2-1-176,2-5 0,0 0-191,0 8 279,-1 17-444,1-35-1550,-3 1 270,2-10 1818,-3-2 0,4-8 0,0-3 0</inkml:trace>
  <inkml:trace contextRef="#ctx0" brushRef="#br0" timeOffset="27142">16256 6752 6437,'8'10'3659,"-1"-2"-3432,-7-8-124,0 0-531,69 25 137,-38-18 208,11 7 1,1-4-263,0-27 345,-19 5 118,7-13-9,-22 10 118,-4 1 403,-13-7-3877,0 13 3438,-12 1 47,2 17 369,-9 15-215,7-4-58,-3 9 100,16 17-401,10-20 4,7 17-99,19-25-19,-5-8 3120,9 1-5304,6-8-4924,-15-11 7189,3-4 0,-21 0 0,-6 1 0</inkml:trace>
  <inkml:trace contextRef="#ctx0" brushRef="#br0" timeOffset="27529">15727 6625 6036,'-8'-9'2363,"3"1"-1853,5 8 4097,0 0-4103,-2 4-415,-1 1-83,-5 9-68,1-4-100,-2 5-45,4-5-379,2 2-520,-1-3 624,1-2 20,-2-2-140,-1-2-288,-2-1-552,-2 0 1442,-5 0 0,8 0 0,-1-2 0</inkml:trace>
  <inkml:trace contextRef="#ctx0" brushRef="#br0" timeOffset="29836">13356 6752 6602,'1'-8'4009,"1"1"-3600,-2 7-154,8-60 53,2 29-111,7-11 0,6-11 0,-1 8-1345,-3 17 1,2 2 1206,3-6 1,2-3 0,2 4 62,6 1 0,2 5-114,6-2 1,1 1 5,0 0 0,0 2-769,1 3 0,-2 3 713,-11 7 0,-1 1 19,0 2 1,0 0-96,28-3-72,-4 4-377,-13 10 0,-2 2 385,6 9 127,-14-3 1,-4 7 47,-18 18 0,-8 5 71,-3 15 308,-2-10 1,-6 4-259,-7-11 1,-6 0 0,1-4 411,0 2 1,-2-2-422,-1 2 1,-4 2-1,2-5 75,1-7 1,-2-4 77,-16 9 0,-2-2-970,11-8 0,-2 0 740,-10 4 0,-5-2 37,10-8 1,-2-3 0,3-1-356,1-1 1,1-2 336,-19 5 1,2-4-45,12-10-6,8-8-258,6-7-61,8-10 748,7-8-641,13-13 1,7-5 256,8 6 0,5-2 477,-7 9 1,1-1 0,3 2-541,13-7 0,4 6-20,-6 12 1,0 2 36,3 2 0,1 0 1,0 2 0,3 0-936,14-3 0,5 2 839,-1 4 1,1 3 36,0 0 0,-2 3 13,-7 4 1,-3 4-259,3 9-56,-10 3-54,-12 9-119,-9 3 537,-20 8 0,-5 0 0,8-7 0,-21 24 0</inkml:trace>
  <inkml:trace contextRef="#ctx0" brushRef="#br0" timeOffset="30241">13801 6562 6109,'9'6'3704,"-2"-1"-3704,-7-5-151,0 0 50,56-36-2319,-31 25 2306,9-9 1,-1 3-80,-13 15 698,-6 4-405,-5 10 166,-15 8-75,-4 3 229,-22 7-384,9-14-36,-8 1-109,13-8-2271,-7-2 2380,10-5 0,0 0 0,11-3 0</inkml:trace>
  <inkml:trace contextRef="#ctx0" brushRef="#br0" timeOffset="30689">13822 6583 6173,'-3'-6'5077,"1"2"-1395,2 4-3690,95 66-2601,-57-43 2606,-3 0 0,6 5 1,-3-3-24,-3-6 1,-4-3-17,12 8 42,-9-5 0,-1-1 612,2 2-646,13 5 34,-13-7 0,7 3-39,0-2 31,-17-8 8,9 4 0,-22-10 2022,-3-1-2019,-3-1 42,-2 0 44,-2-1 169,-1 0-3518,-1-1 3260,-6-6 0,4 3 0,-4-3 0</inkml:trace>
  <inkml:trace contextRef="#ctx0" brushRef="#br0" timeOffset="30941">14478 6752 6619,'2'3'5515,"0"-2"-9547,-2-1 4029,9 15 432,1-3-628,9 14 826,0-7-1434,12 7 499,-8-5 160,5 6 156,-10-1 146,-8 0 45,-3-1 3068,-13-3-3057,-6-7-162,-9 1-48,-6 3-527,-7-1-382,5-6 1,-3 0 908,-1-3 0,0-1 0,-18 7 0,13-8 0</inkml:trace>
  <inkml:trace contextRef="#ctx0" brushRef="#br0" timeOffset="32308">14393 5906 6246,'9'5'2727,"-1"-1"-2416,-8-4 2618,0 0-2504,-3 1-254,2-1-34,-1 1 43,0-1-71,1 0-104,-1 0-21,0 0 16,-1 0 2,1 0 43,0 0 124,2 0-96,-3 0-68,2 0 4,-2 1 72,1-1 90,-1 0-45,0 0-90,1 0-1218,0 0 1607,2 7-282,1 0-16,1 8-32,3 12-95,0-4 0,2 10-103,9 13 41,-5-17-48,7 15-495,-5-19 143,-6-10 163,1 0 164,-7-11-472,-4-10-3267,-7-14 3782,1-5-304,-4-11 396,8 6 56,1 0 33,2 1 231,1-7-46,5 4-95,1 3-179,4 7-53,3 8 3204,-1 2-3199,3 2-33,1 1 66,13-4-1335,-5 4 376,5-1 974,-5 6 0,-15 3 0,2 1 0</inkml:trace>
  <inkml:trace contextRef="#ctx0" brushRef="#br0" timeOffset="32622">14626 5969 9024,'35'-7'105,"-1"0"0,18-4-60,-44-19 535,-11-9-70,-8 15-465,-2-5-9,-9 21 45,9 8 32,-6 5 178,-3 24-109,5 7-151,-2 8-575,11-5 507,7-12-47,1-2 76,4-2-65,3-2-178,13 1-298,8-10 95,2 0-1279,16-22 218,-19 2 1426,12-16 1,-26 16 0,-1-3 0</inkml:trace>
  <inkml:trace contextRef="#ctx0" brushRef="#br0" timeOffset="32992">14923 5884 6173,'10'5'4049,"-2"-1"-3794,-8-4 86,0 0-341,-29 39-95,21-17 90,-20 26-60,31-31-72,4-7 101,0-5 125,10-6-78,-6-14 54,1-2 24,-7-17-41,-5 13 5,-2-4 48,-1 13 145,-5 4-86,3 3-160,-1 3-118,3 1-363,2 1 481,2 4 42,13 23-42,-4-4 5,10 20 4,-6-14-4,4 18 7,-4-11-7,1 11 99,-7 0 67,-3-22 67,-6 10 78,-6-28-106,-5-1-210,-6-4-109,-4 0-364,-4-2-1037,-15-9 1510,2-4 0,8 1 0,10 1 0</inkml:trace>
  <inkml:trace contextRef="#ctx0" brushRef="#br0" timeOffset="34238">7535 5990 6327,'10'9'4346,"-2"-1"-3548,-8-8 4570,0 0-5542,9-3 138,3 1-17,16-3-1740,21 1 1,7 1 1677,-16 1 0,1 0-42,5 0 0,5-1 1,-3 2-315,1 0 1,-1 1-47,-2 0 0,3 0 0,-3 1-783,6 0 1,-1 0 786,-9 0 1,1 1 0,-2-1 154,5 1 1,-6-1 0,2 1-1,-1-1 1</inkml:trace>
  <inkml:trace contextRef="#ctx0" brushRef="#br0" timeOffset="34889">9419 5948 5081,'-5'-2'3371,"0"0"-1726,5 2-856,56 5-579,-24-4-1064,19 1 1,3 0 926,3-2-33,-17 0 1,3 0-82,11 0 1,4-1-6,-12 0 0,2-1 1,1 0 45,0 0 0,2 1 0,0-1 103,2-1 1,0 0-1,2-1-137,-9 1 1,1 0-1,0 0 1,-3 0-695,5 0 0,-3 0 0,3 0 553,-4 1 0,2-1 0,1 0 0,-2 1-530,11 0 1,-2 1 0,-2 1 704,-6 1 0,-1 0 0,-2 0 0,13-1 0,-6 1 0,8 3 0</inkml:trace>
  <inkml:trace contextRef="#ctx0" brushRef="#br0" timeOffset="35439">8086 6519 11465,'4'5'1479,"0"-2"-1398,-4-3-81,69-5-5761,-19 0 5608,6 1 0,4-1-219,-18 1 0,1 0-791,1 0 0,3 0 1,0 0 1162,0 1 0,0 0 0,-2 0 0,10-2 0,-3 2 0,-15 1 0,-1 0 0</inkml:trace>
  <inkml:trace contextRef="#ctx0" brushRef="#br0" timeOffset="37889">10499 7303 5202,'1'4'1588,"1"-1"-2378,-2-3 1609,-44 70-315,12-21-200,9-14 0,-3 6 0,2-3-211,-2 3 1,1-1-58,-2 2 1,-2 3 24,5-8 0,-3 4 0,0 0 0,1-2-79,-2 2 0,2-2 0,-1 2-1,-6 7 1,0 2 0,3-6-210,3-3 0,4-7-372,-3 4-249,8-8 388,3-10 461,-3-11 0,11-4 0,-3-6 0</inkml:trace>
  <inkml:trace contextRef="#ctx0" brushRef="#br0" timeOffset="38089">9758 7493 11876,'15'10'980,"-4"-2"-532,8 23 0,2 5-269,11 3-137,-5-8 0,9 7 0,3 1 0,-2-4-1337,3-4 1,0-4-1,2 0 1266,-5-1 0,2 1 1,-1 0-1,0-3-93,4 1 0,-2-2 0,0 0-577,-2-1 0,0-1 0,-3-2-21,6 4 1,-2-1-44,8 5 0,1 1 763,-2-1 0,-4-3 0,-5-1 0,-9-7 0,-1 0 0</inkml:trace>
  <inkml:trace contextRef="#ctx0" brushRef="#br0" timeOffset="38342">12002 8297 13535,'9'5'1579,"-2"-1"-998,-18 19 1,-17 14 0,-1 2-483,-2 5 1,-2 2 0,0 1-917,5-7 0,0 0 0,0 1 0,-1 1 654,-3 5 0,-1 1 0,1-1 0,5-7-1356,2-1 1,1-2 1073,-3 7 0,-1-2-1502,6-9 0,1-5 1947,-9-3 0,3 5 0,15-33 0</inkml:trace>
  <inkml:trace contextRef="#ctx0" brushRef="#br0" timeOffset="38541">11324 8403 13451,'5'5'1865,"-1"-1"-1305,-4-4 137,0 0-1038,13 63 607,5-25-245,-4 5 0,10 5-14,8-18 1,11 1 0,2-3 0,-5-2-850,7 6 0,3 0 621,-10-8 1,8 4-1,1 0 1,-2-2-1,-7-4-178,7 2 0,-3-4 59,-8-2 1,1-1-1,0 1-1999,11 7 1,-5-1 2338,-15-7 0,-1-1 0,4 1 0,-5-2 0,-13-4 0</inkml:trace>
  <inkml:trace contextRef="#ctx0" brushRef="#br0" timeOffset="39756">7070 11303 10662,'4'5'-292,"0"-1"292,25-12 0,11-7 457,15 0-215,-18 5 1,6-2 0,2 1-1120,8 3 0,3 1 1,-2 1 1208,-6 1 1,-1 1-1,3-1-193,0 1 0,4 0 1,0 0-1,-2 1-140,4 0 0,-1 0 0,7 1 52,-15 0 0,5 0 0,4 0 1,1 0-1,0 0 0,-2 0 0,-5 1-60,2-1 0,-3 0 0,-2 1 0,1-1 1,5 0 6,-2 1 1,4-1 0,1 0 0,2 0 0,0 1-1,1-1 1,-1 0-665,-4 1 0,2 0 1,1-1-1,-1 1 1,0 0-1,-2 0 0,-2-1 1,-5 1 154,13 0 0,-6 0 0,0 0 0,4 0 52,-9 0 1,6 0 0,2 0-1,1 0 1,-4 0 0,-5 0-1,-9 1 459,13 0 0,-11 0 0,1 0 0,-10 0 0</inkml:trace>
  <inkml:trace contextRef="#ctx0" brushRef="#br0" timeOffset="40562">10372 11134 12322,'4'2'1588,"0"-1"-1417,32-5 0,13-4-2639,-13 2 1,3 0 2713,10-1 0,8-1 1,4 1-120,-14 1 1,2 1 0,2 0 0,1 0-1,2 1-351,1 0 0,2 0 0,1 0 0,1 1 1,1-1-1,-1 1 125,-7 0 0,1-1 0,0 1 1,0 0-1,0 0 0,0 1 0,1-1-78,3 1 1,1 0 0,1 0-1,-1 0 1,0 1 0,-2-1 0,-1 1-130,7 0 0,-2 0 0,-1 0 0,-1 1 0,0 0-697,-4-1 1,0 1-1,-1-1 1,0 1-1,1 0 1003,6 1 0,1 0 0,1 0 0,-5 0 0,-5-1 0,-4 1 0,-5-1 0,-1 0 0,2 2 0,0-1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27:19.52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16235 1207 4290,'10'-8'739,"-2"2"1809,-8 6-2066,0 0-1235,23 102 807,-17-72 1,0 2-35,4 15 1,1 7 0,-1-6 435,-3-5 1,0-3-457,1 15 0,0 0-84,-2-16 0,0 0 84,0 6 0,0 0-56,-2-6 0,-1-4-187,1 9 117,-1 4 2290,-2-37-2201,0-9 134,0-7-766,4-32 478,7-13 187,-6 18 0,2 0 1328,1 1 1,2 2-1325,9-10-952,2 4 1126,1 7-877,19 4 675,-15 13-520,13 4 585,-20 14 232,0 5-267,-2 7 32,-4 5 36,-3 3 510,-15 24-291,-19-9-289,-6 9-369,3-30 1,-2-4-997,-5 3-828,-9 1 1725,13-11 1,15-5-1,1-2 1</inkml:trace>
  <inkml:trace contextRef="#ctx0" brushRef="#br0" timeOffset="266">16849 1736 11208,'6'5'-54,"-1"-1"54,-4 48-53,2-22-156,2 17 1,1 0-528,3-8 736,2 3 271,-7-29-271,-3-13-137,-1-8 137,-3-7 193,0-10 493,0-9 0,0-4-213,1-11-1348,2 8 0,3 1 1317,6-3 307,14-12-559,-4 16-128,1 7 1,2 1-875,12-2-409,6-4-624,-7 19-180,-10 10 2025,5 3 0,-16 3 0,2 1 0</inkml:trace>
  <inkml:trace contextRef="#ctx0" brushRef="#br0" timeOffset="599">17463 1524 12154,'-6'5'1692,"2"-1"-683,-23 5 1,-5 2-929,7 7-366,-12 0 0,2 3 277,13 12-124,0 21-55,11-13 160,2 11-866,28-2-68,7-21 591,11 3-11,1-27-53,-9-14-56,1-6 372,-2-18 1,-1-4 798,3-8-440,-8 10 1,-3 2 498,-11 10-477,-6 17-165,-2 3 102,0 12-139,0 1-61,1 12-53,1 1-56,3 2-505,9 11-181,0-10-2890,26 14 3685,-6-25 0,-2 2 0,-13-15 0</inkml:trace>
  <inkml:trace contextRef="#ctx0" brushRef="#br0" timeOffset="749">17928 1651 10359,'4'11'2081,"-3"17"0,0 4-2081,-3-6-271,2 8 1,0 1-63,-1-5-210,1 0-3845,8 15 4388,-4-20 0,5 4 0,-6-23 0</inkml:trace>
  <inkml:trace contextRef="#ctx0" brushRef="#br0" timeOffset="899">17780 1397 4997,'0'8'1462,"1"-1"792,-1-7-2895,0 0 1,0 0 0</inkml:trace>
  <inkml:trace contextRef="#ctx0" brushRef="#br0" timeOffset="1189">18119 1863 9883,'7'6'2635,"0"47"-2632,-7-37-3,0 36 89,0-47 121,0-3 413,2-11-632,5-21 9,3-4 3,4-15 132,0 11 55,1 2-1366,2 5 1375,2 5 258,6 2-233,1 11-143,1 3-20,-4 12-16,-5 4 28,-1 7-39,0 4 2,10 31-532,-10-1 133,-5-18 0,-3 0-345,-1 14-2322,-6-8 731,-2-13 2634,-3 2 1,2-17 0,-2-3 0</inkml:trace>
  <inkml:trace contextRef="#ctx0" brushRef="#br0" timeOffset="1420">16531 2307 13737,'-8'-6'1103,"2"2"-851,6 4-3,0 0-134,78 9-1341,-46-6 0,1-1 1252,12 2 0,6 0 0,-1 0 4,-9-3 0,0 1 0,0-1-498,5 0 1,2 0 0,-1 0 468,3 0 0,1 1 0,4-1 12,-1 1 0,4 1 0,3 0 1,1 1-204,-13-1 0,1 1 0,1 1 0,1-1 0,-1 1 0,-3-1-35,3 1 1,-3-1-1,0 0 1,0 0-1,1 2 225,8 2 0,5 1 0,-2 0 0,-5 0 0,-12-1 0,-6-2 0,-6 1 0,6 3 0,0 0 0</inkml:trace>
  <inkml:trace contextRef="#ctx0" brushRef="#br0" timeOffset="1599">17208 2625 15405,'-20'1'418,"4"0"-418,16-1 504,0 0-82,111 17-1508,-73-13 1,3-1 1085,0 1 0,9 0 0,3 0 0,-1 0 0,-5-1-805,2-1 0,-3-2 1,2 1 685,-2-1 0,2 0 0,1 1 0,2-1-841,6 0 1,2 0 0,0-1 0,-4 1 959,-1-1 0,-2-1 0,0 1 0,6 1 0,2-1 0,-11 1 0,11-4 0</inkml:trace>
  <inkml:trace contextRef="#ctx0" brushRef="#br0" timeOffset="2850">19897 1291 12580,'8'10'2747,"-1"-3"-2425,-21 44-189,7-15 0,-1 3-1887,-2 11 1,0 1 1753,2 1 0,2 2-27,3-11 0,2 1 0,0-2-360,3 7 1,1-1 37,-1 10 1,3-4-497,11 3-539,1-29-177,4-9-301,5-9 1399,0-5 0,-9-4 1,-6-1-1</inkml:trace>
  <inkml:trace contextRef="#ctx0" brushRef="#br0" timeOffset="3072">20341 1820 11742,'-3'7'2429,"0"-2"-1766,3-5-251,-49 64-563,35-25-370,-13 1 0,5 0 325,26-7-373,16-11 118,1-9-625,32-10 1149,-17-24-1145,6-5 1461,-22-11 61,-15-3-72,-3 12 450,-8-7-713,-9 9-194,-1 6-254,-6 0-367,6 8 896,2 3-4326,-2 1 4306,6 4 0,2 1 1,6 3-1</inkml:trace>
  <inkml:trace contextRef="#ctx0" brushRef="#br0" timeOffset="3305">20786 1799 11104,'7'-1'3257,"0"0"-1919,-7 1-1158,0 0-57,-61 25-123,34-7-2023,-10 2 1,1 2 1863,13 6-1166,3 17 868,10-11-231,5 9-3143,38 1 3831,-2-30 0,2-2 0,13 18 0,8-24 0</inkml:trace>
  <inkml:trace contextRef="#ctx0" brushRef="#br0" timeOffset="3650">21251 1820 11731,'-20'1'2154,"5"-1"-1409,15 0 2,0 0-220,-59 32-281,28-5-381,-6 5 1,2 2 11,16 1-196,10 10-182,14-28-34,2 1-1034,19-12 1009,-7-10 34,13-8 198,-13-9 328,0-3 17,-3-2 213,-2 3 131,-4 3 591,-1 4-700,-6 8-252,0 2 270,-2 13-18,1 1-126,2 8-65,8 19-55,3-5-6,3 6-115,-1-13-591,9-8 48,-5-7-3520,37-6 4178,-30-8 0,12-1 0,-31 1 0</inkml:trace>
  <inkml:trace contextRef="#ctx0" brushRef="#br0" timeOffset="3849">21653 1524 13843,'-6'-11'958,"0"2"-359,6 9-92,0 0-253,-32 59-254,19-21-16,1-4 0,-3 7 1,4-1-291,7 2 1,3-1-1012,0 0 1,1 1 967,1-5 1,2-2-2055,8 23 821,-2-18-12,1 3 917,-6-21 1,-2-11 0,-1-3-1</inkml:trace>
  <inkml:trace contextRef="#ctx0" brushRef="#br0" timeOffset="4299">19875 2434 6976,'-6'-9'1095,"0"1"2072,6 8-2775,0 0-126,72 13-90,-19-10 1,8-1-526,-11 1 1,6 1-1,3-1 1,-3 0 381,-7-2 0,0-1 0,-1 0 0,1-1 44,4 1 0,1 0 0,0-1 0,0 0-79,3 1 1,2-1 0,-2 0-1,-2 0-216,3 1 0,-3-1 1,2 1 133,-5-1 1,2 1 0,0 0-1,-3 0-304,3 2 0,-3 0 0,-2 0-1450,10 1 0,-4 1 1310,-12 0 1,-9 0 1929,-17 2-1402,-58-5 137,-16-1-42,9 0 1,-7 0 0,2 0 54,0 0 0,-2 0-42,-3 0 0,-5 1 1,5 0 673,4 1 0,4 1-642,-2 1 0,1 0-755,0 2 1,2 0 785,2 0 0,1 1 4,5 0 0,0 0 74,-3 2 1,3 0-9,-15 7-286,13-3 2186,52-1-1892,16-7-8,28 2-751,-7-5 0,5-1 563,-8-2 0,2 0 1,1-1-54,2 1 0,0-1 0,0 0 310,3 0 0,1-1 0,-1-1-886,2 1 0,-1 0 0,-2 0-370,5 1 1,0-1-57,-12 1 1,2 0 0,-5 0 640,-1 0 1,-6 1 0,2-1 0,-8 0 0</inkml:trace>
  <inkml:trace contextRef="#ctx0" brushRef="#br0" timeOffset="5150">21717 2604 4817,'8'4'1232,"-2"-1"638,21-13 0,6-7-1716,1-2-116,-2 2 1,6-4-1,-3-3 51,-5-4 1,-4-3 0,0 0-185,8-8 0,-2-1 109,-9 5 1,-1-2 0,-4 0 37,-4-20 0,-6 2-17,-2 9 0,-2 0-18,0 5 1,-1-1 0,-1 0 33,-3 1 1,-1 0-1,-1 1 100,-5-16 1,-1 2-99,1 1 0,-2 2-698,-3 12 0,-1 6 682,-7-3-37,-2 7 1131,-1 5-1131,0 4-28,-9-3-33,-3 5-29,0 0 90,2 6-118,-5 1 118,7 2 34,-18-4 0,-4 0-12,25 5 0,-1 1-798,-24-6 0,0 0 778,22 5 1,3 2-3,-3-1 0,-1 0-448,-1 1 1,-2-1 443,-1 1 0,-1 1 1,-1 0 0,-2 0 116,1 2 1,-3 0 0,-2 0-218,-4 0 1,-1 1-1,-1 0-234,0-1 1,0 2-1,0-1 237,0 1 0,0 0 1,0 1-14,-4-1 0,-1 1 0,3 0 51,10 0 1,1 0 0,-1 0-47,-11 0 1,-3 0 0,1 0-58,2 0 1,-1 0-1,1-1 166,-1 1 0,0 0 0,1 0 20,0-1 1,1 1 0,1 0 369,7-1 0,0 1 0,4 0-126,-9 0 1,4 0-206,15 0 0,1 0 512,-3 0 0,4 0-742,3 0 1223,13 0-1368,4 1 3301,8 1-2887,-1 12-6,-1 5-11,-3 15 163,1-2 0,-1 6-53,2 5 1,-1 6-1,1-1-295,0-9 0,1 0 0,-1 2 135,2 8 1,-1 4-1,1 0 1,1-6-1300,2 6 0,2-4 1269,-2-5 0,1 2 0,0-3 0,2 1 1,0 0-4,2 13 1,-2 0-1,0-16 1,-1 0-206,1 8 1,-1-1 197,1 7-1065,1-23 1,1-2 1000,6 10 9,8 3 241,9-29 0,7-6-145,5-2 0,3-4-28,7 1 1,6-3-88,-8-3 0,7-1 1,0-2-1,-5 1 46,-9 1 1,-3 1 0,6-1-532,0 1 1,6 0 0,4-1 0,1 1 0,-3 1 0,-5 0 434,11 2 0,-5 2 1,1-2-1,4 0 1,2 0-1,-9 0 0,-14 3 1,1-1-1</inkml:trace>
  <inkml:trace contextRef="#ctx0" brushRef="#br0" timeOffset="7101">20362 3154 11572,'3'-4'806,"0"1"-1058,-3 3 62,77-24 122,-36 44 111,4-25 1,-4 4 92,-25 27 0,-8 4 29,-4 1 205,-5 7 832,-22-2-925,-7-12-171,-11 2-58,2-15-48,11-9-146,1-2-78,1-3-134,-7-10 95,6-22 144,7 6 13,14-24 103,15 26-5,9-7 40,6 16 0,4 4-150,27-2 114,-22 6 0,1 2-52,21 8-50,-18 7 41,-4 6 65,-6 6 471,-5 27 338,-25-10-459,-5 8-36,-22-20-3224,-13-12 3033,9-6-269,1-6 1,2-5-365,-2-15 258,-3-4 0,25-6 59,18 0 193,2 9 3661,24-5-3594,-4 18-22,5 5 33,-13 9 76,-9 5-11,-5 3-9,-3 1 295,-7 13-547,-8-7-291,-1 3-246,-5-15-247,5-6-672,2-3-293,2-6 1867,2-14 0,2 9 0,3-7 0</inkml:trace>
  <inkml:trace contextRef="#ctx0" brushRef="#br0" timeOffset="7601">22691 1947 8903,'-6'-9'1742,"1"2"1051,5 7-2334,0 0-249,53 9-22,-12-3-156,3 1 0,4 0 3,-12-3 0,1 1-37,3-1 0,4 1 0,3 0-80,-1-1 0,4 0 1,1 1-1,-2-1-594,5 0 1,-2 1 0,2 0 439,7 0 1,2 0 0,-10-1-143,-15-1 0,-5 0-722,24 0 1100,-4-3 0,-29 0 0,-1-3 0</inkml:trace>
  <inkml:trace contextRef="#ctx0" brushRef="#br0" timeOffset="7759">23707 1926 8298,'13'5'3044,"-2"-2"-2623,19 6 1,2 3-50,-8 5-42,15 6 1,-5 5-366,-23 6 396,-2 14-9,-15-13-527,-10-5 0,-4 0-2942,-18 11-256,14-16 0,0-3 3373,-5-6 0,20-12 0,5-4 0</inkml:trace>
  <inkml:trace contextRef="#ctx0" brushRef="#br0" timeOffset="8169">24934 1842 14901,'1'8'899,"-1"-1"-890,0-7 21,-9 91-3507,4-44 3453,2-10 1,-2 6 0,2-3-62,1 5 1,0-5-51,0 16 180,1-23 0,0-3 106,1-8 9,-2-18-186,1-8-651,-2-39 524,6 14 1,0-3-202,1-6 1,2-2 241,3 2 0,3 1 40,0 8 1,2 1-412,0 2 0,1 0 483,17-22 144,-7 20 0,2 4 607,18 3-511,1 5 88,-16 49-283,-20 1-232,-5 10 1,-2 3-552,-1-13 1,-1 0-49,-1 7 0,0-2-1275,2 9 2061,3-24 0,-2-12 0,2-3 0</inkml:trace>
  <inkml:trace contextRef="#ctx0" brushRef="#br0" timeOffset="8468">25400 2138 11233,'12'11'2119,"-3"-1"-1740,-9-10 341,0 0-807,82-11-2856,-42 0 2843,11 2 1,2-5-90,-26-2 0,-4-3 46,9-10 675,-11-1 0,-8-2 328,-28-9-672,0-1-62,-13 30 0,-5 9-20,-10 12-53,14-2 0,-1 5 45,-9 19 0,3 5-95,11-5 0,2 1-344,-7 8 0,5 0 252,9 14 10,17-19 1876,9-6-2116,8-2-759,30-2-503,-3-20 0,2-4 115,-9 0 1,1-4 1465,1-6 0,2-4 0,-8 0 0,0-4 0,6-9 0</inkml:trace>
  <inkml:trace contextRef="#ctx0" brushRef="#br0" timeOffset="8651">26077 1778 3741,'9'0'4240,"-1"0"-1230,-8 0-2190,0 0 393,-12 63-1211,5-31 1,1 3-51,0 13 1,-1 7-1,2-3-199,-1-5 0,1 0-28,3-5 1,1 1 0,1-6-137,2 10 1657,2 3-5452,-1-25 4206,-4-22 0,0 4 0,-3-15 0</inkml:trace>
  <inkml:trace contextRef="#ctx0" brushRef="#br0" timeOffset="8839">25802 1926 10326,'10'6'2769,"-2"-2"-1707,-8-4-976,0 0-508,114-1-261,-77 1 1,0 0-139,10-1 0,5 1 0,-5-1 166,-10 1 0,-5 0-261,9 1-380,-4-1 1296,1 3 0,-19-2 0,0 0 0</inkml:trace>
  <inkml:trace contextRef="#ctx0" brushRef="#br0" timeOffset="9239">26395 1969 8088,'11'6'2961,"-19"26"1,-7 7-2416,1-3-663,-6 7 1,2 4 212,10-15 1,2-2-1809,0 15 1668,0 10 62,22-12-80,-5-21 1,15 3-4,-7-24 32,3-10-57,5-8-44,2-11-60,0-10 1,2-4 161,-7 6 0,0 0-757,6-9 1,-1 2 783,-10 12 1,-2 5-49,3-3 1165,-3 6-1157,-5 8 215,-4 7 379,-4 19-370,-3 3-89,-1 17-96,0 18-83,0-9 2128,3 14-2542,7-7 368,1-14-44,13 8 179,-8-27 148,12-4-55,-10-16-71,5-11 1,0-7 44,-2-6 0,-1-2-1045,2 2 0,-1-1 1032,-4-1 1,-2 3 124,-4 3 286,-5-6-339,-14-9-484,-1 11-314,-11-2-530,6 22-1061,0 1-1183,3 2 3446,1 2 0,6 3 0,0 0 0</inkml:trace>
  <inkml:trace contextRef="#ctx0" brushRef="#br0" timeOffset="9501">27199 2074 11569,'-5'-2'2890,"0"0"-2630,5 2-251,-55 44-1180,38-21 1085,-14 5 1,5 3 85,32 10-976,31 4 716,-8-10 97,2-19 1,-1-7 115,-2-11 47,7-8 207,-15-20-476,-7-26-95,-3 10-1306,-7-9 1188,-5 30 103,-3 3-587,-1 5 966,-7-7 0,8 14 0,-3-5 0</inkml:trace>
  <inkml:trace contextRef="#ctx0" brushRef="#br0" timeOffset="9751">27432 2096 9768,'10'5'1745,"-2"0"-1442,-3 37 1,-2 10-413,1-7-231,1 9 1,0-3 339,-2-26 0,0-18 437,-2-12-476,0-20 123,0-5-145,4-15-172,2 15 1,3 1-141,7-19 215,-5 17 0,3-2-194,15-11 1,1 3 28,2-4 254,-3 8 1,1 2-890,-2 7-126,-9 8 283,8-9 1,-19 19-1,1-2 1</inkml:trace>
  <inkml:trace contextRef="#ctx0" brushRef="#br0" timeOffset="9961">27982 1566 13409,'-1'9'1053,"1"-2"-2841,-24 43 2037,9-8 0,-2 8 0,2-1-252,1-11 0,1-1 1,0 3-67,-1 8 0,0 5 1,2 0-1,3-9-140,5-5 1,1-3-241,1 5 0,-1 3 1,3-5-3660,3 21 1901,-2-27 1,1-5 2206,6-11 0,-6-17 0,2-3 0</inkml:trace>
  <inkml:trace contextRef="#ctx0" brushRef="#br0" timeOffset="10201">28152 2032 10116,'-6'10'2707,"1"-1"-2192,5-9 35,-68 34-119,34-11-333,-15 8 0,0 3-151,12 12-1659,5-1 1640,18-7 10,12-15-346,7-3 372,6-2 27,9-3-2,23-1-69,-6-9 1,1-2-61,-7 1 0,0-1-278,7-2 0,-3 0-105,-4-1 495,-6-1-1372,-8-3 1400,-21-9 0,4 7 0,-13-5 0</inkml:trace>
  <inkml:trace contextRef="#ctx0" brushRef="#br0" timeOffset="10802">26395 1863 8198,'0'12'2189,"1"-2"-1602,-4 24 0,-3 16 0,0-5-3104,2 10 2511,-1-4 1,-1 8 0,2-10-68,3 1-36,4-3-65,5-15 0,5-4-540,18 1 1123,2-3-395,6-55-14,-22-5-1508,-4 0 0,0-2 1600,0-8 144,4-12 804,-9 27-874,-1 7 77,-1 8-97,-3 7-1,0 5 491,2 16-353,7 26-283,-1-4 3386,6 15-3447,5-14 24,-3-12-22,6-6 1,3-5-533,27-17 437,-2-3 149,-24-16 1,-5-5-1170,-8-15 1174,-8 13 0,-1-2-77,-5-2 0,-4-1 412,-4 1 0,-1 1-230,0 0 0,-1 2 49,-18-15-154,6 23-154,-1 6-292,-1 6-6719,-13 4 7165,10 6 0,0 0 0,16 3 0</inkml:trace>
  <inkml:trace contextRef="#ctx0" brushRef="#br0" timeOffset="11839">24363 2709 12652,'-5'-6'852,"1"1"-587,35 4-1,15 2-4278,10 1 4126,-16-1 1,7 0 0,-2 0 97,3 2 0,7 1-241,-12 0 0,9-1 1,5 2-1,4-1 0,0 1 1,-3-1-1,-6 1 31,-1-2 0,-5 1 0,-2 0 0,3-1 0,5 2-83,-1-1 0,6 0 1,2 1-1,3 0 0,0 0 1,-3-1-1,-2 1 0,-6-1 82,2 0 1,-4 0-1,-3 0 1,0 0-1,1 0-245,2 0 0,0 0 0,0 1 0,0-1 0,0 0 214,-1 0 0,0 1 0,0-1 0,1 0 0,2 0-82,1 1 0,2 0 0,1 0 1,2 0-1,0 1 0,1-1 86,-1 0 0,1 0 0,2 0 0,0 0 0,0 0 0,-2 0 0,-1 0 27,1 0 1,-2 0-1,-1-1 1,0 1 0,1-1-1,2 1-6,1-1 0,3 0 0,2 0 1,0 0-1,-3-1 0,-4 1 1,-6-2-6,13 1 0,-8-2 1,2 0 11,-4 1 0,2-1 0,0-1 0,-3 1 241,6-2 0,-2 0 1,-1-1-154,0-2 1,-1-1 0,-2 1-10,9 0 1,-5-2 4,-5-4 0,-13-3 1315,-28 1-1687,0-30-19,-7 9 0,-2-2 201,1 1 0,-1-1 814,1-8 0,-2 0-811,1 11 1,-1 1 1326,0-3 1,1-1-1365,0 0 0,1-5-253,1-3 1,2-8 0,1 0 0,-1 4-727,1-7 1,0 0 1118,-1 8 0,1-6 0,0 1 0,-1 8 203,-1 2 0,-1 5-609,-1-1 1,-1 1 635,1 4 0,-3-4-59,-4-5 1,-3-6-1,-1 3-279,-2-2 1,-2 1 92,3 4 0,-2-2 0,-2 5 1,-7-2 0,0 8 14,-6-5-1,-3 9 1,-2 3 6,-17 1-51,19 9 0,0 3 2362,-19 3-2625,-9 6 67,8 1 74,18 1 1,-7 1-77,-6 0 1,-9 1 0,0 0-1,5 0 34,-5-1 0,-1 1 227,3 0 0,-8 0 1,1-1-1,8 1-491,2-1 1,5 0 473,-3 0 0,-4-1 79,4 0 1,-6-1 0,-2 0-1,1-1-84,4 1 0,1 0 0,-1 0 0,-2 0-401,-7-1 1,-4 0 0,1 0 0,3 1 422,9-1 0,2 1 0,1 0 0,-1 0 50,-2 1 0,-1-1 0,0 1 0,3 0-50,-2-1 1,1 1 0,-5-1-32,8 1 1,-5 0 0,-3 0 0,-1 0 0,2-1 0,4 1-388,-6 0 0,4-1 1,0 0-1,-2 1 351,4-1 0,-2 0 1,-1 1-1,2-1 1,3 0 27,-13 0 1,4-1 0,0 0 74,0 0 0,1-1 0,2 0-18,12 1 1,1 1-1,-3-1 133,-11 0 1,-7 0 0,0 0 0,3 0-87,-1 2 1,3-1 0,-1 1-52,-1 0 1,0-1 0,3 1-33,-10 2 0,9 1 727,9 2-817,7 1 45,5 2 1375,-8 5-1481,-2 5 142,2 1 1,3 4 8,12-2 207,1 4 1198,0 4-1141,3 11 1,-1 4 517,9-13 1,1 2-712,-10 20 0,3 2 19,9-16 0,2-1-55,0 2 0,1 4-621,0-3 1,1 5-1,1-3 587,-2 6 1,1 3 1,2 1 1,0 10-1,0 0 1,2-9-363,1-2 0,0-1 348,2 7 0,0 4 0,3-11-70,11 4 44,7-10-1560,7-7 1555,6-8 381,8-6-492,6-12 1,14-1 0,-7-2-176,-11-2 1,-1 0 17,15 1 0,7 0 0,-10-3-641,-22-3 1,-3 0-1965,23-1 3067,4 0 0,-31 0 0,1 0 0</inkml:trace>
  <inkml:trace contextRef="#ctx0" brushRef="#br0" timeOffset="20558">13102 10329 11364,'12'-1'1336,"-3"0"-1336,-9 1 1163,0 0 332,105-4-1282,-56 4-689,-6-2 0,6 1 1,-7 0 598,7 1-87,-3 5 8,-14 5 0,-1 5 54,11 27-98,-17-18 0,-4 3-102,-9 2 0,-5 0-413,-2 19-129,-4-13 0,0 1-600,-3-2 0,-2 0 1244,-10 7 0,-2-2 0,3 2 0,-14-12 0</inkml:trace>
  <inkml:trace contextRef="#ctx0" brushRef="#br0" timeOffset="20805">13483 10710 7268,'5'11'2682,"-1"-2"-1626,-4-9-866,0 0-27,-12 80-158,6-38-168,-1 9 0,-2 3 385,4-23 1,-1-2 297,-5 25-749,2-11-71,3-16 37,6-23 263,5-4 92,5-3 43,19-7-79,0-3-56,16-6-41,-16 4 1,1-1-397,17-9-233,-9 5 1,3-1 71,-8 7 1,-1 1 0,13-8 0,-9 8 0</inkml:trace>
  <inkml:trace contextRef="#ctx0" brushRef="#br0" timeOffset="21043">13695 11261 6857,'-4'-8'3793,"2"2"-3364,2 6 705,-45 66-339,24-14-2118,-3-9 1,1-2 1285,14 4 537,11-29-553,5-3-12,6-4 54,36-5-48,8-21 1,-1 6 58,-14-21 86,-35 18 38,-15-7-208,-27 6 78,3 4-210,-16 2 1808,22 8-2836,1 1-6916,-4 0 8160,8 0 0,4 1 0,10-1 0</inkml:trace>
  <inkml:trace contextRef="#ctx0" brushRef="#br0" timeOffset="21271">13801 10647 9416,'9'6'15,"30"-13"1,7-7-92,-1-1-160,-2 2 1,8-4 0,-6 4 46,-11 3 0,-1 1-1330,23-6 0,-3 1-3392,-10 2 4573,-2-1 633,-49 13 0,-2 1 1,-2 1-1</inkml:trace>
  <inkml:trace contextRef="#ctx0" brushRef="#br0" timeOffset="21409">14160 10583 7279,'-31'22'2142,"0"-1"0,2-1-1915,-3 10 0,1 7 243,15-5 1,5 0-462,3 0 1,0-1-79,-2 2 1,2-1-131,7 13-243,14-27-1440,25-17 94,-7-16 1,1-5 1221,-4 6 1,-2-1 0,-1-7-1,-5 1 1,-9 9 0</inkml:trace>
  <inkml:trace contextRef="#ctx0" brushRef="#br0" timeOffset="21872">14245 10732 7184,'11'11'3721,"-2"-2"-8855,-35 38 5616,11-22 471,-6 12 1,-1 3-959,-3 14-113,6-10 860,7-3-997,15-24 241,27-10 98,6-14-255,14-8 6,-7-13-163,4-4 3440,4 7-2437,-14 8-157,-8 14-75,-31 18 316,-12 18-434,-1-5 70,-16 20-446,3-11-103,7-7-78,4-6-147,15-16 108,9-3 100,20-2-109,-3-4-174,15-4-618,-6-4 691,-10 3 588,3 7 630,-24 19-428,-5 3 25,-11 13 443,-7 4-616,6-12-144,-5 11-486,13-20 369,7-4 42,8-8 47,12-6 21,5-4-74,7-3-38,2-6 1,4-4-1303,3-2 1,-1-2-47,1 1 0,-1-1 1350,-2-3 0,-7 1 0,-14 9 0,-3-3 0</inkml:trace>
  <inkml:trace contextRef="#ctx0" brushRef="#br0" timeOffset="22566">14076 12213 6974,'8'0'3987,"-2"-1"-3516,-6 1 1755,0 0-1254,-43 43-605,24-21-679,-7 7 0,0 0 312,12-6-202,1 16-694,19-9 554,2 0 61,17-15 29,10-19 255,10-35 95,-14 6 3,-2-16 706,-28 22-714,-9 9-223,2 8-382,-13-3-43,6 11-568,-4-1-170,6 3 134,0 0-99,3 0 1258,1 3 0,4-3 0,1 3 0</inkml:trace>
  <inkml:trace contextRef="#ctx0" brushRef="#br0" timeOffset="22907">14076 12192 8307,'8'11'4883,"-2"-2"-4101,-6-9-782,15 72-8,12-34-146,-7-4 1,3 7 0,1-7-209,6-12 1,1-4 189,-1 2 0,-2-3-399,2-3-320,-21-11-47,-4-2 938,-1-7 0,-3 5 0,-1-5 0</inkml:trace>
  <inkml:trace contextRef="#ctx0" brushRef="#br0" timeOffset="23460">14457 12171 9934,'6'8'3133,"-1"-2"-2458,-5-6-675,0 0-535,21 130-2092,-13-86 2582,0 4 0,2 10 0,-2-16 82,-2-25 768,0 1-1300,-4-39 358,0 1-34,0-27-39,3 8 75,2-4 97,3 7 1,1-1 136,1 7 1,0 1-176,0-2 1,0 3 148,7-1 1969,-12 26-1490,5 27-505,3 30-58,-2-1-20,-7-20 1,-1-2 27,-1-2 0,-1-6-33,-1-7-43,0-6-764,1-19 499,1-5-84,2-20 30,1-1 206,4 0 0,3-2 298,0 8 1,2 0-5,-1-3 1,0 3 87,12 0 183,-17 26 7,-1 7-44,0 4-117,9 32-1381,-1 15 159,1 1-1631,-4-1 739,-8-37 1069,0-2 1,-5-13 0,1-3 0</inkml:trace>
  <inkml:trace contextRef="#ctx0" brushRef="#br0" timeOffset="23606">15050 12023 8298,'9'8'4900,"-2"-1"-4529,10 44-452,-8-29-131,5 13 0,2-1-323,-1-15-1324,13 5 1859,4-23 0,-12 5 0,1-13 0</inkml:trace>
  <inkml:trace contextRef="#ctx0" brushRef="#br0" timeOffset="23808">15325 11980 4282,'5'8'4967,"0"-2"-3066,-23 46-1523,8-22 1,0 2-346,-4 13 1,-2 4-61,5-11 0,0 2 0,0 1-1091,-2 11 1,0 3 0,1-4 740,-2 4 1,0 0 118,3-9 1,-1 3-1,3-11 76,-1-5-966,1-10-2302,4-9 3450,-1-7 0,4-5 0,1-2 0</inkml:trace>
  <inkml:trace contextRef="#ctx0" brushRef="#br0" timeOffset="24274">15663 12107 6921,'10'0'6241,"-2"-1"-6241,-8 1 0,0 0 11,-62 13 23,37 2-64,-17 9 1,1 5-341,22 16 188,-2 2-44,16-19-46,5-19 9,4-4-353,16-10-905,17-31 1110,-1 6 324,-15 5 0,-2-1 138,6-9 777,-2 10 864,-1 10-1401,-6 16-129,-5 17-72,-1 6-87,0 7 2,6 26 30,-6-6 0,-2 3 19,0-16 1,-2-1 113,-1 20 0,-7-3 112,-30-6-787,7-27 1,-3-4-1111,-23 7 141,-1-28 668,19-19 1,17 11 0,-2-7 0</inkml:trace>
  <inkml:trace contextRef="#ctx0" brushRef="#br0" timeOffset="24622">16044 11980 5693,'5'1'1825,"-2"0"-1944,-3-1 1,0 0 0</inkml:trace>
  <inkml:trace contextRef="#ctx0" brushRef="#br0" timeOffset="25110">16002 11621 9351,'6'4'2156,"-2"0"-1901,-4-4 1058,0 0-4312,27 126 3097,-14-72-98,-3-7 0,2 9 0,-1-7 411,-2-15 1,-1-4-457,0 1 1,-1-2-360,6 21 250,-4-18 56,-7-26-625,-1-18 3872,-7-11-2797,-13-28-231,-1 17-104,-5-2-17,8 31 0,3 5 583,-26 38-550,22-19-1007,-17 29 940,31-28-2,3-2-74,19 14-151,20-8-47,2-1-517,13-12-74,-17-17-1987,2-3 1484,4-9 1004,-14 1 1,-1-1 0,0 2-1,6-8 1</inkml:trace>
  <inkml:trace contextRef="#ctx0" brushRef="#br0" timeOffset="25393">16468 11917 0,'6'10'4998,"-1"-1"-1808,-5-9-2876,0 0-845,-54 43 729,34-20-174,-11 5 0,2 1 944,17 5-1111,6-11-305,2 7 163,7-18 1993,7-1-2565,16-27 484,-5 0 65,9-19 179,-13-3 608,-1 6 490,-4 5-851,-5 16 3473,-2 17-3456,0 5-135,3 2-298,12 14-1777,6-7 838,0 1 1237,3-26 0,-21 2 0,1-11 0</inkml:trace>
  <inkml:trace contextRef="#ctx0" brushRef="#br0" timeOffset="25560">16595 11536 11751,'3'9'1899,"-1"-2"-1222,-3 42 1,-1 11-751,4-11-244,1 3 1,1 12 0,2-8-1100,4-17 1,1-4 695,0 4 0,0-3 720,12 10 0,-18-37 0,2-3 0</inkml:trace>
  <inkml:trace contextRef="#ctx0" brushRef="#br0" timeOffset="25910">17018 11811 6691,'-2'4'7133,"0"0"-9426,-23 8 0,-5 4 2293,12 3-18,-12 1 0,2 3 1390,22 3-1612,3 20-326,12-10 367,-2-1 852,11-18-934,0-19-195,11-25 339,3-6 128,-6-1 9,-10 8 3482,-13 23-3345,-2 1 648,2 15-486,8 14-380,1-1 0,7 6-469,7-18-2854,21-7 3404,1-8 0,-7 0 0,-20-6 0</inkml:trace>
  <inkml:trace contextRef="#ctx0" brushRef="#br0" timeOffset="27012">17907 12171 6511,'-51'20'134,"-1"0"1,1 0 0,5-4 0,-1 1 0,-1-1 0,3-2 196,-1-1 1,2-2-1,-3 0-329,-5 2 1,-4 0 0,0 0 0,5-1 11,7-2 0,4-1 0,-8 1-14,5 0 1,-6 0 0,-5 1 0,-3 1 0,2 0 0,1-1 0,6-1-66,-8 1 0,5 0 0,-1-1 0,-6 2 108,7-2 1,-5 1-1,-5 1 1,-1 1-1,-1-1 1,3 0-1,2 0 1,6-2 8,0 1 1,5-2 0,1 0-1,0 1 1,-6 0 46,6-1 0,-3 1 1,-2 1-1,-2 0 1,-1 0-1,0 0 1,0 1-1,0 0-34,2-1 0,-1 1 0,0 0 0,-1 0 0,0 0 0,0 1 0,1-1 0,-1 0 0,1 0-68,-4 1 1,0 0-1,0-1 1,0 1 0,1 0-1,-1-1 1,1 1 0,1-1-24,1 1 0,-1-1 0,0 1 0,0 0 0,1 0 1,3-1-1,2-1 0,3 0 23,-17 3 0,4-1 0,5-1 1,7-1 570,-6 2 0,6-2-950,9-2 0,3-1 284,-19 5 928,27-6-830,27-7 2120,0 0-2047,0-7 28,0-16-101,2-1 0,0-15-81,-1 8 72,1-5-132,-2-4 0,0-7 38,0 7 0,0-3 1,0 0-285,0 2 0,0 1 0,0-1 402,0-4 1,0-1 0,0 6 19,0 4 0,0 3-8,0 2 0,0-1-869,0-4 1,0 0 939,-3-12-28,-1-2 2019,-3 22-2089,2 13-48,0 2-58,4 10 1045,1 2-953,0 0 3776,0-1-3813,5-1 130,5-4-79,9-3-37,6-3 37,9-3 0,10-4 0,9-3-42,-6 4 0,5-1 0,0 0-559,-3 1 1,1-1-1,1 0 601,-8 5 0,1-1 0,0 1 0,0 1-2,13-4 0,-1 2 0,3-1 2,-10 2 0,2 1 0,2-1 0,7-1-323,-16 4 1,5-1 0,4 0 0,1-1 0,2 0 0,0 0 0,-2 0 0,-2 1 0,-3 1 315,3-1 0,-2 0 0,-3 1 0,1 0 0,1 0 0,3 0 6,-2 0 0,3-1 0,1 0 0,2 0 0,-1 0 0,-1 0 0,-2 1 0,-3 2-8,6-2 1,-3 1-1,-2 0 1,0 1 0,2 0-291,-3 1 1,2 0 0,0 0 0,0 0 0,1 0 0,-1 0 190,1 1 0,1-1 1,1 1-1,-2 0 0,0 0 1,-3 0-236,14-1 1,-2 0 0,-3 0 0,-4 2 336,-3 1 1,-3 1 0,-9 0-32,7-2 543,-7-1-518,16-13 1,1-2-25,-4 2 34,3-2 1,-2 0-66,-15 6 1575,-6 6-1497,-4 1 1789,-12 5-1800,-10 4 3270,-6 0-3343,2 1 434,-1 0-227,6 6 381,16 49-470,-7-12-16,1 10 1,0 9-331,-6-12 1,-2 3 0,1 0 299,-1 2 0,0 0 0,1 0-10,-1 0 1,0-1 0,-1-2 7,-3-7 0,0-2 1,-2-5-211,-1 11-247,-1-13 1,-1-3-9372,-6 1 9262,-5-19 0,2-7 0,-1-20 0</inkml:trace>
  <inkml:trace contextRef="#ctx0" brushRef="#br0" timeOffset="59816">16658 13737 6940,'-5'2'2573,"0"-1"-2209,-13-24 0,-4-10-3700,3 5 3477,-6-7 1,-3-4 527,8 7 0,1 0-442,0-3 0,0 0-227,0 0 0,0-1-90,3-3 1,3 3 24,5 1 763,0-11-830,7 11 1,1 1 123,3-11-620,-1 10 0,2 0 656,4 1-20,2 3-647,-1 4 804,2 4 66,0 3-287,9-3-171,17-5 146,-5 5-87,-2 8 0,0 1 42,4 2 117,-4 4 1,3 2 32,0 4 0,1 1 913,22 2-913,-24 2 0,-2 2 3181,2 6-3213,0 3 0,-1 0-65,1 3-219,-2-1 1,2 2 239,-6-2 1,1 0 51,5 3 0,0 1 26,-4-1 1,-3 0 46,4 4-9,4 8-3135,-5-2 3127,-10-6-53,4 8 287,-10-10-290,-2 3-171,3 10 98,-3-6-44,2 9-292,-1 13 372,-2-6 102,-1 8-29,-5-17 17,-2-12 3389,-1-1-3389,0 0 477,-10 18-485,-1-5-213,-7 7-70,-2-7 238,7-17 56,-6 4 106,-13 3 40,0-4-199,-6 2 2,6-9-10,-5-6 2,6-3-256,-5-5 0,-2-1 141,-17-10-334,20 6 1,2-1 460,-16-8 2,16 5-8,-2 1-3,0 1-14,3 3 0,-2-1-734,-18-3 265,20 3 0,1-1-4153,-3-2 4636,13-2 0,11 5 0,2-2 0</inkml:trace>
  <inkml:trace contextRef="#ctx0" brushRef="#br0" timeOffset="62909">14372 13039 5946,'48'-15'309,"0"1"1,0-1 0,-8 4-1,-1 0 1,1-1-186,6-2 0,3-1 0,8-2-465,-10 3 0,7-1 0,4-1 1,3-1-1,-1 1 0,-2 0 1,-6 2 341,-3 1 0,-5 1 0,-1 0 0,3 0 0,5-2-68,-5 2 0,5-1 0,3-1 0,3-1 1,2-1-1,-1 1 0,0 1 0,-4 0 1,-3 1-1,-6 2 74,17-4 0,-7 2 0,-2 1 0,3-1 86,0 0 0,1 1 0,2-1 0,1 0 0,0 0-245,-4 1 1,1 1 0,1-1 0,0 1 0,-1 0 0,-4 0-493,-1 1 0,-3 0 0,0 0 0,-1 0 0,2 0 407,7-1 0,3-1 0,-1 0 0,-3 1 1,-6 0 246,1-1 0,-6 1 0,-10 2 0,-1 0 0,-13 1 0</inkml:trace>
  <inkml:trace contextRef="#ctx0" brushRef="#br0" timeOffset="63201">14478 12869 2100,'8'12'308,"25"-18"0,11-10 633,7-4 1,4-5-725,-9 5 1,4 0 0,6-3-130,-15 7 1,5-2 0,3 0 0,2 0 0,1-1-1,1 0 1,-1 1-67,-1 2 1,0 0-1,2 0 1,0 0-1,1 0 1,-1 1-1,1-1 1,-1 0-45,-1 0 1,0 0-1,0 0 1,-1-1 0,1 1-1,1 0 1,1 1-1,1-1-129,-3 2 1,2 0 0,2-1 0,1 1 0,-1 0 0,1 0 0,-3 1 0,-1 0 0,-4 2 0,-3 0-57,10-2 1,-7 2 0,-2 2 0,1-1 0,5-1 206,-1 1 0,4-2 0,4 1 0,-1-1 0,-2 1 0,-5 2 0,-7 0 0,4 0 0,-8 1 0,2 1 0,7-2 0,1 0 0,-1 1 0</inkml:trace>
  <inkml:trace contextRef="#ctx0" brushRef="#br0" timeOffset="74054">14901 10774 13717,'6'10'3380,"-1"-2"-3117,-5-8-246,0 0-409,1-11 442,50 2-50,-13-6-1260,3 9 0,1 4 1179,15-1-6,1 1-325,-3 2 253,-19 12 1,4 5-1,-5-1 53,18 10 103,-5 3 0,-6 6-227,-26 17 141,-8-10-22,-5-7 1,-3 2-443,-6-1 0,-1-2-256,-3 24-478,0-27 0,0-3-66,0-2-304,-1-2 1657,-6 1 0,10-13 0,-4 0 0</inkml:trace>
  <inkml:trace contextRef="#ctx0" brushRef="#br0" timeOffset="74259">15198 11261 11507,'9'2'1599,"-2"1"-1456,-7-3-143,0 0-59,15 47-109,17-27-34,14 3 1,6-6-63,-20-15 1,1-7-749,26-11 0,-6-6 410,-15-7-392,-13 4 1,-3-3 993,-5-22 0,-3 18 0,-12 2 0</inkml:trace>
  <inkml:trace contextRef="#ctx0" brushRef="#br0" timeOffset="74521">14880 10774 6778,'-5'-7'187,"2"2"358,3 5-617,9 56 1048,1-30-1298,8 18 0,2-1-6,2-19 431,14 8-979,-21-25-384,-2-4 1213,-3-4 47,-4-7 0,-3 5 0,-2-5 0</inkml:trace>
  <inkml:trace contextRef="#ctx0" brushRef="#br0" timeOffset="74671">14922 10731 8755,'-2'-6'3875,"0"1"-3721,2 5-353,59-51-156,-24 26-551,7-9 0,3 0 49,3 4-299,3 1-952,-7 3 2108,-1 0 0,-22 14 0,-4 1 0</inkml:trace>
  <inkml:trace contextRef="#ctx0" brushRef="#br0" timeOffset="78323">20701 3175 10468,'-6'-11'174,"-22"4"0,-10 4 279,-20 3 278,5 0 0,-10-2 0,7 0-1527,12-1 0,1 0 859,2 0 1,-2-1-1,4-2-16,7-5 1,1-2-170,-18-10 1,-3-3 4,14 5 0,-1 0 1,1-1-710,-1-1 1,-1-1 0,3 0 822,-13-10 0,3-2-40,12 4 0,1-2 0,1 0-642,-6-4 1,0-10 693,17 10 1,-3-9-1,-1-7 1,1-2 0,1-1-1,3 2 1,4 5-254,3 1 0,4 3 1,2 1-1,0-2 1,-1-3 259,-2 1 1,-2-3 0,-2-3 0,2 0 0,2 0 0,3 2-1,6 3 68,6-5 1,5 2-1,4 2 1,3 1-1,3 3 65,3-4 1,3 4 0,6 0 0,7-2-126,-4 11 1,7-2-1,4-2 1,3 0-1,2 0 1,-1 2 0,-2 2-1,-3 3-95,-2 1 1,-2 2-1,-1 2 1,0 1 0,2 0-1,4 0 62,0 0 0,4 0 0,3-1 0,1 0 0,0 2 0,-2 1 0,-2 3 0,-5 4-23,11-2 1,-5 5-1,-1 2 1,0 0 30,1-1 0,0 1 1,1 1-1,6 1-38,-8 3 0,4 1 1,4-1-1,1 2 1,1 1-1,-1 2 1,0 2-6,1 2 0,0 4 1,0 1-1,0 1 1,1 1-1,-1 0 1,1-1-51,-1-2 0,2 0 0,-1-1 0,0 1 0,0 1 0,-2 3 0,-2 3 88,5 3 0,1 4 0,-2 1 0,-3 3 0,-3 1 0,-7 0 6,-2 5 0,-6 1 0,-3 2 0,0 1 0,0 0 1,0 0 0,-2 5 0,-1 5 11,-6-1 0,0 5 1,-1 4-1,0 2 1,-1 3-1,-3 0 0,-2-1-41,-3-3 0,-4 2 1,-1 0-1,-1 2 1,-1 0-1,0 0 0,1-1 1,0 1 14,2-1 0,0 0 1,1 0-1,0 0 1,-1 0-1,-2-1 1,-1 1-1,-3-1 14,-2 5 1,-2 1-1,-2 0 1,-2-1-1,0-2 1,-2-4-1,-1-4 42,-2 3 1,-1-6 0,-2-2 0,-1 0-4,-2 12 0,-3-2 1,-7 2 40,-4-7 1,-5 3 0,-5 0-1,-3-1 1,-3-2 45,0-9 1,-3-1 0,-4-2 0,-1 0 0,1-1 0,0 1-95,3 1 0,1 1 1,-1 0-1,0-1 0,-1-3 1,-1-2-1,-4-2 1,-2-2 0,-2-2-1,2-3 1,1-1 0,5-3-12,1-2 1,4-4 0,1-1 0,-1-1-8,-12 5 0,-1-2 0,-7-3-194,15-5 0,-6-1 1,-3-1-1,-3-1 1,0-1-1,2-1 1,4-2-188,-6-3 1,2-1 0,2-2-1,-1-1 1,-4 0 74,6 3 1,-3 0 0,-2 0 0,0-1 0,1-1 0,4-1 0,4-2-327,-7-7 0,4-2 0,5-2 1,2-2 624,-6-8 1,4-2-1,7 4 1,8 8 0,3 2-1,-1-8 1,0 1-1</inkml:trace>
  <inkml:trace contextRef="#ctx0" brushRef="#br0" timeOffset="80925">22691 1990 11510,'1'6'840,"40"-2"0,15-4-579,0-1-635,-12 1 1,11-1 0,3 1 0,-3 1 391,4-1 1,-2 1 0,5 2-590,-15-1 0,3 0 1,3 1-1,0 0 0,-2 0 1,-3 0 497,4 0 1,-3 0 0,-2 0 0,2 1-1,4 0 1,3 1 0,-4 1 0,-8-2 396,-4-1 1,-4 0-1037,17 0 1,0 0-259,-15-1 0,-2 0 660,3 1 1,-5-2-550,-6 0 859,-43-3 0,11 1 0,-12-2 0</inkml:trace>
  <inkml:trace contextRef="#ctx0" brushRef="#br0" timeOffset="81156">23812 1968 11521,'-8'-3'1341,"2"1"-1332,6 2 552,0 0-427,69 32-1592,-37-7 1497,12 1 0,-3 4 232,-14 13-224,-25-2 1,-7 7 0,-2-5-257,1-12 0,-5-1-482,-9 15 0,-8 5 1,-7-9 690,-4-19 0,-5-8 0,3-1 0,3 5 0,0-2 0,-7-1 0,0 0 0</inkml:trace>
  <inkml:trace contextRef="#ctx0" brushRef="#br0" timeOffset="90593">29422 14880 7850,'-3'-1'2364,"0"1"-1272,3 0-857,-65 44-1441,43-29 1175,-16 10 0,4-1 246,23-16-825,-2 3-65,6-4-2909,-1 2 3584,6-6 0,0-1 0,2-2 0</inkml:trace>
  <inkml:trace contextRef="#ctx0" brushRef="#br0" timeOffset="90743">29591 15113 12143,'-31'3'879,"7"0"-897,-7 9 0,-1 2-128,-8 3-544,3-2 0,-7 3 1,2-1 689,-3 1 0,3-2 0,8-3 0,2-1 0,-18 6 0</inkml:trace>
  <inkml:trace contextRef="#ctx0" brushRef="#br0" timeOffset="91677">10541 13970 2978,'4'5'2407,"-1"-1"-91,-3-4-2367,-35 29-8,10 10 317,2-14 1,0 3-1214,5 5 0,2-1-531,-2 5-595,-2 5 2081,11-18 0,4-13 0,3-2 0</inkml:trace>
  <inkml:trace contextRef="#ctx0" brushRef="#br0" timeOffset="91810">10647 14182 11373,'-6'-7'-121,"1"2"121,-20 23 0,-13 21 0,7-6 0,8-11 0,-8 8 0,0 0 0,-1 0 0</inkml:trace>
  <inkml:trace contextRef="#ctx0" brushRef="#br0" timeOffset="95298">11663 12721 10530,'-35'21'-177,"1"-1"1,5-4 0,-1 3 76,-5 6 0,-4 5 0,1-1-1787,3-4 0,1-1 1,-2 1 1964,-5 3 1,-1 1-1,-2 0-373,-5 2 0,-2 1 1,-1-1 295,10-6 0,-1-1 1,-1 1-1,-1-1-61,-3 2 0,-1-1 0,-2 0 0,0 0 151,8-5 0,-1 1 0,-1-1 1,0 0-1,0 0-220,-4 0 1,1 1 0,-2-1-1,1 0 1,-2 0 231,0 0 1,0-1 0,0 0-1,-3 0 1,-3 1-53,10-4 0,-1 1 0,-2-1 0,-1 1 0,-2 0 1,-1-1-1,-1 1 0,-2-1-22,5-3 1,-2 1-1,-2 0 1,-2-1-1,0 1 1,-1-1-1,0 0 1,0 0 0,1 0-1,1-1 1,2 1-2,1-1 0,0 0 0,2 0 0,0-1 0,0 1 0,0-1 0,0 0 0,0 0 0,-2-1 0,-1 1-20,-1-1 0,-2 0 1,-1 0-1,-1 0 1,-1-1-1,1 1 0,1-2 1,0 0-1,3 0 1,2-2-1,3 0-8,-6-1 0,3-2 0,3 0 0,2-1 0,-1 0 0,1-1 0,-2 0-1,-2 0 1,0-1 0,0 0-1,-1 0 1,1-1 0,0 0-1,-1 0-20,0-1 0,-1-1 0,1 0 1,-1 0-1,0-1 0,1 0 1,-1-1 8,0 1 0,2-1 1,-1 0-1,1 0 1,-3-2-1,-3-2 0,-3-1 26,12 1 1,-3-2 0,-3-1-1,-2-2 1,-2 0 0,0-1 0,-1 0-1,0-1 1,1 1 0,1-1-1,1 1 1,3 0 0,3 1-5,-5-2 1,3 1 0,2 0 0,2 0 0,0 0 0,-1 0 0,0-2 0,-3 0 0,-2-1-11,4 1 1,-2-1 0,-3 0 0,-1-1 0,-2-1 0,0 0 0,1 0 0,-1-1 0,2 0-1,2 0 1,2 0 0,3 1 0,4 0-1,-11-7 0,4 2 0,4-1 0,2 0 0,0-1 0,-1-3 0,-2-1-15,5 2 0,0-2 0,-2-2 0,0-1 1,0-1-1,-1 0 0,2-1 0,1 1 0,1 0 1,1 1-10,0-1 0,1 1 0,2 1 0,1 0 1,0-1-1,0-1 0,-1-4 0,-2-2 9,8 6 1,-2-2-1,-1-1 1,-1-2 0,0-1-1,0-1 1,0-1 0,1-1-1,0-1 1,2-1-1,1 0 1,2-1 0,2 0-17,1-3 0,2-1 1,2-2-1,1 0 1,1-2-1,1-1 1,1 1-1,1-1 0,0 0 1,0 0-1,1 2 1,-1 0-1,0 1 20,-1-2 0,-1 0 1,0 1-1,1 1 0,1 0 1,-1 1-1,2-2 0,0 1 1,1-2-1,1 0 0,1-2 0,2 3 1,0 0-1,0-2 1,1 0-1,0-1 1,1-1-1,1 0 1,1 1-1,2-1 1,0 1-1,2 1 1,2 1-1,2 0 17,2-3 1,3 0 0,2 1-1,1 0 1,2 0 0,1 1-1,1 0 1,0 2 0,0-1-1,0 2 1,0 0-3,-1-2 0,1 1 0,0 1 0,1 1 0,0 1 0,0-1 0,2 0 0,0-2 0,1-1 1,1 0 1,0-1 0,2-2 0,0-1 0,0 0 0,1 0 0,1 0 0,0 1 0,1 2 0,0 2 0,0 2 37,3-6 0,0 5 0,0 1 0,0 1 0,2 1 0,3-1 0,2-2 0,5-3-40,-7 13 1,4-3-1,1 0 1,3-2-1,2-1 1,1 0 0,1-1-1,1 1 1,0-1-1,0 1 1,0 1 0,-1 2-1,-1 0 1,-1 3-1,-2 1-16,6-6 0,-3 4 1,0 1-1,-1 1 1,0 2-1,0-1 1,1 1-1,2-1 1,2-2-1,2-1-1,-8 7 0,2-1 1,1-1-1,2-1 1,1-1-1,1-1 0,0 0 1,1 1-1,-1 0 1,1 0-1,0 2 0,-1 1 1,-1 1-1,0 3 1,-2 2-1,-1 2-9,10-6 1,-1 4 0,-1 2 0,0 2 0,-2 2 0,1 1 0,1 1 0,-1-1 0,2 0 5,1-1 1,1 1 0,0 0 0,0 1 0,1 0 0,-1 0 0,1 1 0,1 1 0,-1 0 3,2 0 1,0 0 0,1 1 0,-1 1 0,1 0 0,1 0 0,-1 1 0,1 1-1,0 0 13,0 0 0,-1 0 0,0 1 0,-1 0 0,2 1 0,2 1 0,2 0 0,3 1 0,4 1 28,-16 4 0,2 0 0,2 1 0,2 0 1,2 0-1,1 1 0,2 0 0,0 0 0,2 1 1,0 0-1,0 1 0,0 0 0,0 0 0,0 1 1,-1 1-1,-1 0 0,-1 0 0,-1 2-3,-1-1 1,0 2 0,-1 0-1,0 1 1,-1 0 0,0 1 0,1 1-1,-1 0 1,0 0 0,0 0 0,0 1-1,1-1 1,0 1 0,1 0 0,0-1-1,1 1 1,0-1-18,-3 0 1,2 0 0,0-1 0,1 0 0,0 1 0,1-1 0,1 0 0,-1 0 0,1 1 0,0 0 0,-1 0 0,1 0 0,-1 1 0,-1 0 0,0 1 0,-1 0 0,0 1 0,-2 0 0,-1 2 0,0 0 2,6 2 1,0 1-1,-1 1 1,0 1 0,-1 0-1,-1 1 1,0 1-1,-1 0 1,-1 0 0,-1 1-1,0 0 1,-2 0 0,0 1-1,-1-1 1,-2 1 1,6 2 0,-2 0 0,-2 1 0,0 0 0,-2 0 0,-1 0 0,0 2 0,0-1 0,-1 1 0,1 0 0,0 1-13,5 2 1,0 0 0,-1 2 0,0-1 0,0 1 0,0 1-1,-1 0 1,0 0 0,-1 1 0,0 0-1,-1 0 1,0 1 0,-1 0 0,0 1 0,0 0 0,-1 1 0,0 0 0,0 0 0,-1 1-1,-1 0 0,-1 0 0,0 0 0,-1-1 0,0 1 0,-1 1 0,0 0 0,0 2 0,0 1 0,-1 2 0,1 1-6,-4-1 1,0 2 0,0 1 0,1 2 0,-1 2 0,1 0 0,-1 0 0,-1 1 0,0 0 0,-1 0-1,-1-1 1,-2-1 0,0-1 0,2 3 1,-2-1 0,-1 0 0,0-1 0,-2 0 0,0 1 0,-1 0 0,0 1-1,1 1 1,0 2 4,-2-1 0,1 2 0,1 1 0,-1 2 0,1 0 0,-1 0 0,-1 1 0,-1-1 0,-1 0 0,-2-1 0,-1-1 0,-3-2 1,2 9 0,-2-2 0,-3-1 0,-2 0 0,-1-1 0,-1 0 1,0 0-1,-1 1 22,-1 0 1,-1-1 0,0 1 0,-2-1 0,0 1-1,-1-1 1,-1 1 0,-1-1 38,0-1 0,-1 0 0,-1-1 0,-1 1 0,-1 0 0,0-1 0,-1 0 0,-2 0 57,0 6 1,-2 0 0,-1-1-1,-1 1 1,-1-1 0,-1-1 0,-1 1-23,1-4 0,0-1 0,0 0 0,-2-1 1,-2 2-1,-6 2 0,-5 3 54,3-16 0,-4 2 0,-4 3 0,-2 1 0,-3 1 0,-1 1 0,-2 1 0,-1-1 0,0 1 0,-1-2 0,1 0 0,0-2 0,2-2 0,1-2 0,3-2-118,-6 7 0,2-3 0,1-3 0,1-1 0,-1-1 0,0-1 0,-2 2 0,-2 2 0,-4 2-32,7-7 0,-3 3 0,-1 1 0,-1 1 0,-2 2 0,-1 0 1,0 0-1,-1 1 0,-1-2 0,0 0 0,0-1 0,-1-3 0,2-1 1,-1-2-1,1-3-39,-6 2 0,-1-3 0,0-2 0,0-1 0,-1-2 0,0-2 0,1 0 0,0-1 0,1 0 0,0-1 1,1 1-59,-3 2 1,2-1 0,0-1 0,1 0 0,0-1-1,0 0 1,-1 0 0,-2 1 0,-2 0 7,6-2 1,-2 0 0,-1 0 0,-2 1-1,0 1 1,0-1 0,-1-1 0,1 1-1,1-1 1,0-1 0,1-1 0,2-1-122,-3 1 1,2-1 0,1-2 0,1 0 0,0 0 0,-1-1 0,-1 0-1,-4 1 1,-2 1 208,6-3 0,-3 0 0,-3 1 0,-2 1 0,-2-1 0,-2 1 0,1-1 0,-1 1 0,0-1 0,2 0 0,1 0 0,3-1 0,2-1 0,3-1 0,4 0 0,-11 3 0,6-1 0,3-2 0,3 0 0,-2 0 0,-2 1 0,-4 0 0,0-1 0,0 0 0,0 0 0,0 1 0,0-1 0,0 0 0,-1 0 0,1 0 0,0 0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44:55.32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7176 18860 9668,'12'12'1565,"-3"-2"-1201,-9-10-84,0 0-275,73 11 33,-30-6 0,2-1-40,12 4 1,1 0-608,-15-3 0,0-1 0,-5 0 573,20 4-45,-22-3 0,0 0-110,8 1 212,-3-1-727,-8-3 1,0 0 40,7 0 282,18-1 100,-35-3 73,-1-1 64,-11 0 1217,-1 0-1071,-23 3 0,9 0 0,-10 0 0</inkml:trace>
  <inkml:trace contextRef="#ctx0" brushRef="#br0" timeOffset="1544">9398 18817 6719,'-1'-3'4385,"1"0"-2209,0 3-1994,50 7-503,-20-5 323,7 2 1,1-1 3,6-2 16,-8-1 1,2 0-5,5 0 0,0 0-17,0 0 1,2 0-33,14 0 0,-1-1-541,-21 0 0,-2 1 572,14-1 0,-1 0 4,-14 0 1,1 1-38,23-1 1,0 1-1482,-24 0 0,-1 0 1382,17 0 0,-6 0-184,-18 0-1201,-10 0 1080,-8 0-437,-5 1-537,-33 1 316,-23 5 918,20-4 1,-3 0-163,-18 3 1,1 0 301,20-3 1,1 1 36,-10 0 0,2 1 2809,-7 0-2092,15-2 0,2 1 128,-3-1 1958,-6 2-1649,33-5-745,4 1-227,7 1 8,4 0-1959,26 5 2030,1-1-198,-7-1 0,2 0-431,26 0 368,-27-3 0,0 0-1131,1-1 1,0 0 544,27-1-736,-7 0 1322,-2-6 0,-25 5 0,-3-5 0</inkml:trace>
  <inkml:trace contextRef="#ctx0" brushRef="#br0" timeOffset="12219">6160 5609 7797,'4'4'2397,"-1"-1"-2397,-3-3-882,4 50 235,-3-36-338,3 38-468,-4-49 1453,1-1 0,-1-1 0,0-1 0</inkml:trace>
  <inkml:trace contextRef="#ctx0" brushRef="#br0" timeOffset="12386">6350 5588 9878,'1'7'831,"0"-1"-867,-1-6-1047,0 0 0,0 0 1</inkml:trace>
  <inkml:trace contextRef="#ctx0" brushRef="#br0" timeOffset="-3596.73">7620 3112 10639,'7'-2'1481,"-1"0"-1310,-6 2 2031,0 0-2079,0-6 160,-2 13-62,-2 0-25,-5 22-9,-6 10-917,-6 14 787,7-22 0,-1 3-25,-1 2 1,-2 5 0,0 0-7,-3 4 0,-1 1 1,1 1-742,-1 0 0,0 1 0,0-2 703,0 0 1,0 0 0,2-4-21,-2 4 0,1-4-22,1 0 1,0-1-1226,1-2 0,1-1 1077,1-3 1,0-1-40,2-3 0,1 0-162,1-3 0,2-1-617,-9 22-2650,2 4 3670,7-17 0,3-7 0,5-18 0</inkml:trace>
  <inkml:trace contextRef="#ctx0" brushRef="#br0" timeOffset="-3368.73">6964 4022 9116,'-12'-1'2351,"-11"26"0,2 9-1867,8-1-264,-8 15 0,2 5-183,18-14 1,3-2-35,0-6 0,1-1 21,3 4 0,5-3-19,21 1-8,-4-11-501,15 0 448,-6-14-1530,-3-7 0,5-4 1495,9-8 0,2-3-75,1 0 1,2-2-700,-15 1 1,1-3-1,-3-1 377,7-5 1,-2-1-654,0-3 1,0-3 1140,-6 2 0,0-4 0,-4 4 0,-5 7 0,-2 1 0,4-9 0,0 1 0</inkml:trace>
  <inkml:trace contextRef="#ctx0" brushRef="#br0" timeOffset="-2764.73">14944 3238 11210,'-10'-13'583,"2"2"-410,8 11 967,0 0-4456,-71 75 3464,52-51 1,-2 2-60,-10 12 1,-6 4 0,4-1 101,5-1 0,1 4-140,0-2 0,-3 7 0,-2 1 0,4-5-757,3-4 0,1-3 0,-1 3 690,-2 4 1,-3 3-1,0 1 1,2-3-281,-1 5 0,1-4 0,2-3-378,2-4 0,1-2 272,-9 17 0,2-7-683,9-25-858,10-14 1943,2-25 0,8 9 0,1-12 0</inkml:trace>
  <inkml:trace contextRef="#ctx0" brushRef="#br0" timeOffset="-2601.73">14245 3852 10530,'-16'43'1573,"1"0"1,4-13 0,-1 2-1260,-6 12 1,-7 11-1,0 0 1,4-6-2817,1 2 0,0-1 2590,-1 1 0,-1 4 0,9-3 201,15 6 1,10-7-872,0-19 1,6-4 614,13 13 1,8-8-34,2-22 0,4-9-398,8-1 0,4-5 172,-13-1 0,2-3 1,0-2-474,7-2 0,1-3 0,0-2 277,-10 3 0,-1-1 0,3-2 0,4-4 416,-7 2 1,4-4-1,4-2 1,2-1-1,-1-1 1,-2 2-1,-4 1 1,-5 4-1,16-7 1,-8 4-1,5-4 1,-8 3-1,0-1 1,1 0-1,-1 0 1,0 0-1,1 1 1</inkml:trace>
  <inkml:trace contextRef="#ctx0" brushRef="#br0" timeOffset="616.27">7472 4720 8646,'-5'0'2858,"1"0"-1670,4 0-942,16-1 59,-1 1-77,17 2-57,-2 1 19,27 7-109,-9-5 0,1 0-423,-8-1 1,2 0 325,0-1 0,5 0 0,-6-2-1586,-6 0 1,-2-1 1574,11 1 1,4-3-103,-7-1 0,2-3 1,-3 0-386,0 1 0,0-1 438,1-1 1,2-2-1,-5 1-28,-8 0 1,-1-1 30,9-5 0,-1-1 65,17-8 12,-23 8 0,-1-3-27,-5-4 1,-3 0 139,2-7 436,6-16-545,-27 21 163,-1 0-34,-4-2-30,-4-1 2560,-4-3-2564,-8 0 1,-3-2 571,-9-9-677,5 8 1,-1 2 903,-9-3-904,9 12 1,-3 1-2514,-14-9 2453,15 11 1,-4 1-308,-11 1 1,-3 3 343,3 3 0,-1 2 2,-9-3 1,0 2-19,8 6 1,3 2 40,9 1 0,1 1-2,-2 1 1,1 0 2,-1 1 1,1 0-1,0 2 0,0 0 89,-11 5 0,-1 3-90,-1 3 0,1 2-3,1-1 0,0 3 3,-8 10 0,3 1-2,19-9 1,1 0 214,-7 6 0,-1 4-307,-4 11 0,4 0-249,14-16 0,1 0 325,-10 16 0,4-2 46,11-1 45,8 13 1915,7-14-1918,9 9-33,7-17 35,28 9-23,-13-21 0,4-2-807,0 1 0,2-2 797,5-3 1,1-3-7,10-5 1,1-2-34,-12 0 0,0 0-156,13-1 1,2-2-983,-6-1 1,-2-2-510,-4-1 1,-1 0 579,-3 0 1,-2-2 1066,18-7 0,-40 9 0,-3-1 0</inkml:trace>
  <inkml:trace contextRef="#ctx0" brushRef="#br0" timeOffset="6523.27">16997 8086 6767,'-1'-11'1568,"1"3"629,0 8-911,0 0-757,-35-48-76,19 2-850,1 5 1,-3-7-1,4 3 442,6 2 0,4-1-45,-1 4 0,0-2 0,2 3 0,1-3 0,1 3 0,0-4 0,1 0-640,-1-1 0,2-1 711,0 0 1,2 0 33,0 2 0,1-2 49,3 8 1,1-3 0,3 0-40,6-4 1,3-1 0,0 2-116,3-12 0,5 3-15,3 12 0,4 1 0,0 8-20,-5 10 0,2 5 17,11-5 0,6 3-44,4 8 1,6 3-1,-3 2-414,1-1 0,1 2 474,-12 3 1,4 0 0,-1 1-1,-4 3-37,12 3 0,-4 5 4,2 4 0,0 3 0,-1 3 0,-1 3-32,-2 4 0,-2 2 5,-3 2 0,-2 8 36,-16-1 0,-1 7 0,-2 3 1,-4-1 57,-7-4 1,-3-1 0,-2 1 0,0 2-5,3 6 1,1 3 0,-3 0 0,-7-1 4,-8-2 0,-6 1 0,-3-2 0,-1-6 28,-6 10 1,-3-4 17,3-9 0,-2 1 1,-3-4 188,-1-8 1,-1-3 0,-4-2 69,-2-3 0,-3-3 0,0-1-226,0 1 0,0-2 0,-2-3-41,-1-4 0,-1-2 0,2-3 24,-8-2 0,0-2-312,-3-3 0,0-2 217,-2-1 0,0-2-9,0-2 1,-2-4 27,10-1 1,-5-3 0,0-3 0,3 0-218,-5-5 0,3-2 1,-1-2 101,6 6 1,-3-1 0,2-2 0,5-3-287,-3-14 0,6-4 1,7 2-20,6-1 1,6-1 149,3 5 0,2-2 0,4-1-478,8-2 1,5-2-1,5-1-329,4 3 0,4-1 0,1 0 1,-1 2 208,0-5 0,-1 2 0,3 1 849,3 5 0,3-2 0,-1 5 0,-4 8 0,4-2 0,1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29:26.0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10329 1990 5738,'1'21'1672,"0"-4"859,-1-17-1338,0 0-1134,61-19-76,-16 8 0,4 0-128,-6 1 0,2-2 0,2 2 227,4 0 0,2 0 1,-1 1-146,-4 2 1,-1 1-1,2 0 86,5 0 1,1 0-1,2 0-23,-11 2 0,1 0 0,0 0 0,1 0 0,3 0 0,0 0 0,1 0 0,1 0-12,1 1 1,-2-1 0,4 1 0,6-1-210,-13 1 0,5-1 0,3 1 0,2-1 0,1 1 1,1-1-1,-1 1 0,-1 0 70,0 1 1,0-1-1,0 1 1,0 0-1,0 1 1,1-1-1,-1 0 1,0 0-18,1-1 1,0 1 0,0-1 0,0 1 0,-1-1 0,0 1 0,-2 0 0,-1 1-204,7 0 1,2 0 0,-2 1 0,-4 1 0,-5 0 0,-8 1-836,13 4 0,-10 2 1206,-12 0 0,-4 1 0,-1 3 0,-18-5 0</inkml:trace>
  <inkml:trace contextRef="#ctx0" brushRef="#br0" timeOffset="235">10520 2413 10939,'-10'-3'-338,"3"0"392,42-1 1,23-1 303,-18-1 1,7 0-518,0 0 0,10-2 1,6 0-1,0-1 0,-6 1 237,-1 0 1,-4 0-1,1 0 1,8-1-39,-11 2 1,4-1 0,3-1 0,3 0 0,1 0 0,2 0 0,0 1 0,1-1-85,-10 2 1,1 0 0,2 0 0,1 0-1,0 0 1,1 1 0,-1-1 0,1 0 0,-2 0-1,0 1 1,-2 0 33,6-1 0,-2 0 1,-1 0-1,-1 0 1,1 1-1,-1-1 1,2 1-1,0-1 0,1 1-52,-4 0 1,3 0 0,0 0 0,2 0-1,0 0 1,-1 0 0,0 1 0,-2-1 0,-2 1-1,-2 1 1,-4 0-65,11-1 1,-5 2-1,-2 0 1,-2 0-1,0 0 1,1 1-55,-1-1 1,0 1 0,-1-1 0,0 1 0,2 0 0,1 0-521,0 0 0,1 1 1,2 0-1,0 0 1,0 0-1,-2 0 1,-1 0 699,2 0 0,-1 0 0,0 0 0,-2 0 0,-1 1 0,-1-1 0,2 1 0,0-1 0,-1 1 0,-4 0 0,-3 0 0,1 0 0,0-1 0,-1 1 0</inkml:trace>
  <inkml:trace contextRef="#ctx0" brushRef="#br0" timeOffset="27622">14330 6858 11712,'10'10'1556,"-2"-2"-1258,-8-8 1200,0 0-991,15-52-320,-19 31-100,11-35-129,-32 42-101,5 7-16,-12-1-110,1 2 232,-5 3 1,-8 0 0,-3 1 33,-6-1 0,-3 1 0,0 0-845,10 1 0,-1-1 0,0 0 0,1 0 849,-1 1 1,-1 0-1,2 0 1,3-1 24,-13 0 1,0-1-754,1 0 0,-4-1 0,2 1 703,12-1 1,1 1 0,-1 0-483,-13-2 0,-3 1 1,3-1 505,14 2 1,3-1 0,0 1-339,-2 0 0,1 0 0,-1 0 313,0 0 1,-1 0 0,0 0 67,0 0 1,-1 1 0,0 0-47,-1 0 0,-1 0 0,0 0-36,1 0 0,-1 1 0,-5 0 53,-2 0 0,-7 0 0,-3 1 0,2 0 0,4-1-15,7 1 0,4 0 1,-1 0-1,-4 0 1,4 0 0,-4 1 0,-2-1 0,0 1 0,0-1 0,3 2-9,-1 0 0,0 0 0,1 1 0,2 0 0,1-1-5,-3 2 1,4-1 0,-2 0 0,-1 1-5,0 0 0,-3 0 0,-1 0 0,2 0 0,3 1 9,2-1 0,4 0 0,0 0 0,-6 2-25,-1 1 1,-5 1-1,-3 1 1,0 0 0,2-1-1,5 1 18,-3 0 0,4-1 0,1 1 0,-4 1 10,3-1 0,-3 1 1,-2 0-1,0 1 1,4-1-1,6 0 2,-6 3 1,6 0-1,-1 2-21,1 0 1,-2 1-1,0 2 1,3-1 22,-1 1 0,2-1 1,-1 3 167,3-3 0,0 2 0,-1 1 1,1 1-187,-10 7 0,1 3 1,-2 4-8,11-5 1,-2 2 0,-1 3-1,0-1 1,3-1 26,-5 3 0,2-2 0,1 1 0,-2 2 0,4-1 0,-1 2 0,-1 1 0,3-1 0,4-3-1,-4 5 0,6-1 0,-1-1-2,0 4 0,-1-1 1,1 2 2,1-2 0,0 1 0,-2 6-5,9-9 1,-2 4 0,-2 3 0,1 0 0,1-1 0,3-4 5,-2 3 0,3-4 1,0 0-1,-1 4-41,-4 5 0,-2 5 0,0 2 0,2-3 0,5-6 40,2-1 1,5-4 0,-1 2-13,1-1 0,1 3 0,0 1 1,1-3 11,-1 3 0,2-3 0,0 2 13,1-4 0,0 1 1,1 1-1,0 2-16,-1 11 0,1 3 0,1-1 1,0-3 2,2-5 0,1-3 0,0 4 86,1-7 1,-1 5 0,0 0 0,2-1 0,0-5-87,2 2 0,1-3 0,1-1-1,0 3 0,1-1 1,0 1-21,0-1 1,1 1-1,0 0 20,0 1 0,1-1 0,1 0 0,0-2 0,1 1 0,2 3-8,2-2 0,2 4 0,1 2 0,1-2 1,-1-3 8,3 5 1,-1-4 0,3 3-143,1 5 0,1 4 0,2-1 0,0-8 164,8 5 1,1-6 21,3 1 1,1-1 4,2-2 0,3-1-9,1 0 1,2-2 399,0-2 1,6 2-374,-4-9 0,7 3 0,2 0 0,-4-3-52,-3-4 0,-2-2 0,3 1-85,-6-4 0,4 2 0,2 1 0,-2-2 0,-3-4 72,4 1 1,-4-5 0,2 0 9,1 1 0,0 0 1,1-1-12,1 0 0,1-1 0,0-1 16,2 1 1,0-1 0,0-1-8,2 0 0,1 0 1,0 0-11,-1-2 0,1 1 0,6 0-8,-9-4 1,5 1-1,3 1 1,1-1-1,-1 0 1,-5-1 7,3 0 1,-3 0 0,0-1 0,4 1 7,-3-1 1,4 1 0,3 0 0,-1 0 0,-2-1 0,-5-1 18,12 1 0,-5-2 0,0-1-234,2 1 1,0 0 0,0-1 250,-14-2 1,0 0 0,0-1 0,0 1 115,0-1 1,-1-1-1,1 1 1,4 0-138,2-1 1,3 0-1,1 0 1,4 0-1,1 0-32,-4-1 0,2 0 0,3 0 1,1-1-1,0 1 0,-1 0 1,-3 0-3,2 0 1,-3-1 0,-1 1 0,1 0-1,2 0 1,3 0-5,-7-1 0,3 1 0,2 0 0,2-1 0,0 1 0,-1 0 0,-3-1 1,-3 1-1,-5-1 13,6 1 0,-5 0 1,-4 0-1,1 0 0,4 0 68,0 0 1,1 0-1,2 1 1,0-1 0,2 1-1,0-1-67,-1 1 1,2 0 0,1 1-1,1-1 1,-1 0 0,-1 0-1,-1 0-137,2-1 0,-2 0 0,-1 0 0,0 0 1,1 0-1,2 0 138,-3 1 0,3-1 0,0 1 0,0-1 0,1 1 0,-2-2 0,0 1 6,4-1 1,1 0-1,-1-1 1,-1 0-1,-4 0 1,-3-1-7,2 0 0,-6 0 0,-1-1 0,4 1 86,-2-1 1,1 1 0,1 0 0,2-2 0,2 0-88,-2-1 1,2-1-1,1 0 1,0-1 0,0-1-1,-2 1-35,2-2 0,-1 0 0,-1 0 0,0-1 0,3 1 65,-4 0 1,3 0-1,0 0 1,0 0-1,-1-2 1,-2 0 59,3-4 0,1 0 0,-2-2 0,-4 1 0,-3 0 114,2-2 1,-6 0-1,2-1-135,-5 2 1,3-2 0,-2-1 0,0 0 121,8-7 0,-2-2 1,0-2-104,-11 6 1,0-1-1,0 0 1,0-1-151,0 0 1,-1 0 0,1 0 0,-2-1 63,11-9 1,-1 0 0,-2-2 26,-10 6 0,-1-1 0,-1 0 0,-1 1 7,2-3 1,-2 1 0,1-1 114,-3 2 0,1-2 1,1-1-1,-1-2-130,3-7 1,1-3-1,-1 1 1,-4 2 20,-1 5 0,-3 2 0,1-3-41,2-3 0,3-4 0,-2 0 0,-4 5 388,1-5 0,-3 0-411,-3 3 0,1-5 0,0-1 0,-3 4-18,-1 5 1,-2 3 0,1-7 17,-2 3 0,1-8 0,1-2 1,0-2-1,-2 2 0,-2 4 44,-2-1 1,-3 2 0,0 2 0,0-3-21,2-8 0,1-1 1,-1-1-1,-2 0 32,-3 2 0,-2-1 0,-1 2 0,0 5-181,-1 7 0,0 4 0,-2-4 163,0-5 0,-2-6 1,-1 1-1,-2 2-33,-2-5 1,-2 3-1,0 0 0,-1-1 1,0 0-1,-3 2 16,0 2 0,-2 1 0,0 3-172,-5-5 1,-1 3 173,-2-1 0,-1-1 39,-2 1 1,0 0-14,-2 0 1,-1 0-27,1 2 0,-4-4-154,4 10 1,-3-5 0,-2-1 0,1 3 176,4 5 1,0 2 0,0 0 0,-1-1 152,-4-6 1,-1-2 0,-1 0 0,-1 1-231,1 4 0,-1 0 0,0 2 1,4 4-68,2 4 1,3 3 0,-2 0 87,-9-9 0,-2-2 1,1 4-78,-5-3 1,1 3 92,-2 1 1,-2-2-22,12 13 1,-2-2 0,-1 1 0,2 1 34,-4-2 0,2 1 1,-2 0-34,2 2 0,-1-1 1,-2-1-1,0 2 94,-2-1 0,-1 0 1,0 1-1,2 1-58,-4-2 0,2 1 0,-3 0 2,3 1 0,-3-2 0,0 1 0,3 2 3,-1 0 1,2 1 0,0 1-235,-1-1 0,0 1 0,-3-1 240,-2 0 0,-4 0 0,-1 0 1,3 1-51,-4-1 0,2 2 0,-4-1 18,4 1 1,-2 0 0,-2 0 0,-1 2-3,10 3 0,-1 2 0,-1 0 0,2 0 0,1 1 24,-1 0 1,2 1-1,-1 0 1,-1 0-16,-1 0 0,-2 1 0,-1-1 0,2 1 0,2 2 14,-9-1 0,3 1 0,-6 1-18,14 3 0,-4 0 0,-3 0 1,0 1-1,2-1 0,4 1-8,-3 0 0,5 1 0,-1-1 1,-3 1-4,-5 0 1,-4 1-1,-2-1 1,2 1-1,3 2-157,1 0 1,2 2-1,2 0 1,1 0-168,-4 1 0,2 0 1,-2 1-119,2 0 0,-3 0 1,1 1-1,5 0-813,3-1 1,4 1 0,-2 0 1283,-8 2 0,-2 2 0,6-2 0,12-3 0,4 0 0,-6 1 0,0 1 0</inkml:trace>
  <inkml:trace contextRef="#ctx0" brushRef="#br0" timeOffset="30426">15579 6244 10914,'0'5'1498,"0"-1"-1204,0-4-132,1-11 98,5 9 212,18-9-391,-8 11-36,8 0-1,-19 0-35,-4 0-1833,0 0-2421,5-1 4245,6 1 0,-4 0 0,3 0 0</inkml:trace>
  <inkml:trace contextRef="#ctx0" brushRef="#br0" timeOffset="30747">15748 5990 10953,'-9'30'894,"0"0"1,0 10-846,-12 11 0,-1 2-2467,4 3 2416,7-20 1,1 2-1609,2 4 0,2-3 1014,-1 7 145,3-13 0,1-3 512,3-11-2223,2-7 729,2-7 1433,3-9 0,-3 3 0,0-6 0</inkml:trace>
  <inkml:trace contextRef="#ctx0" brushRef="#br0" timeOffset="31190">16023 5884 4786,'3'5'2691,"-1"0"516,-2-5-3075,-9 80-127,5-49 1,0 0-169,-3 25 0,1-1 163,1-21 0,1-3 0,-3 23 438,2-18-438,-1 12-280,3-26 930,1-5-768,1-9-111,1-8-379,11-18 1198,14-19-511,0 1-76,7-9-1,-14 24 245,6-3-65,-7 9-93,4 1 130,-6 10-54,0 9-47,-2 3 24,-1 9 4,-3 13-140,-4-5-6,1 9-1216,0 7 161,-2-18-230,5 8-558,-2-21 1843,5-6 0,-7-1 0,3-3 0</inkml:trace>
  <inkml:trace contextRef="#ctx0" brushRef="#br0" timeOffset="31494">16531 6202 8405,'7'2'2889,"-2"0"-2589,-5-2 1075,0 0-1322,-61 28-115,19 12 31,5-18 1,2 1-88,4 18-218,24-22 165,4-7 17,3-1-193,19-7 39,-3-7-137,15-5 45,-7-6 24,12-14 376,-9 6 45,6-4 521,-11 11-222,-11 9 29,0 2 27,-9 8-103,0 4-51,1 5-193,0 4-53,1 2-652,7 18-300,-4-15 14,7 9-210,-4-21 1148,11-11 0,-12 2 0,7-6 0</inkml:trace>
  <inkml:trace contextRef="#ctx0" brushRef="#br0" timeOffset="31693">16912 5884 1720,'0'11'3040,"0"-2"-2607,-11 21 0,-5 5-324,0 3 643,-3 6 1,0 5-857,3-4 1,3 1-1124,4-2 0,1-1 703,-2 2 1,1-2-1328,5 15 1851,6-41 0,-2-9 0,2-4 0</inkml:trace>
  <inkml:trace contextRef="#ctx0" brushRef="#br0" timeOffset="32024">17060 6202 10894,'-2'4'1856,"-25"9"1,-8 3-1882,5 8-42,-5-6 0,2 2-104,14 9-28,13-11-403,4 4-555,11-5 1101,-3-5 56,10-5 56,-5-10-56,3-4-109,17-18-65,-5 6 57,7-6 108,-13 16 135,-11 8 3,0 4 78,-4 5-8,0 4-17,0 20-235,-2-12-2865,7 22 1068,-6-27 1850,8 2 0,-8-13 0,1-4 0</inkml:trace>
  <inkml:trace contextRef="#ctx0" brushRef="#br0" timeOffset="32475">17314 6223 10418,'4'11'1851,"-18"46"-1801,7-34-77,-3 11 1,1 2-106,7-3 6,1-8-84,2-8-16,0-15 16,3-2 39,2-4-148,3-4 137,3-7-247,22-32 340,-2 6 125,-12 15 0,0 0 118,6-5 73,-12 17-53,-5 5-73,-3 4 198,-2 6 547,-5 27-740,-2-5-106,-6 34-36,1-24-173,3-3 1,0 0-92,2-9 0,0 9 284,3-28-49,6-8-97,2-4-141,7-8-49,12-21-299,8-6 651,0 0 129,-1 6 470,-10 16-207,-10 11-64,-1 3 696,-11 23-760,-1 0-158,-2 15-78,-2-3-28,-2 2-126,0 1-94,1-1-841,1-3 1061,3 8 0,0-19 0,2 4 0</inkml:trace>
  <inkml:trace contextRef="#ctx0" brushRef="#br0" timeOffset="32798">17907 6286 10575,'-1'-6'2159,"0"2"-2159,-12 25 0,-2 12-107,5-3-25,-5 6 1,1-1-185,12-11-376,5-9 420,0-11 135,4-2-316,16-20 315,2-6 133,7-8 5,-5 2 59,-8 12 142,-4 5 99,-2 3 120,-5 4 87,-2 3 109,-3 9-252,-2 2-96,-1 7-122,0 1-82,0 2-64,1 1-56,0 1-414,4 5-146,1-6-1218,7 5 759,-2-14-303,5-1-383,-4-8 1761,5-4 0,-10 2 0,2-3 0</inkml:trace>
  <inkml:trace contextRef="#ctx0" brushRef="#br0" timeOffset="33075">18457 6223 11580,'-2'-3'1739,"0"0"-739,2 3-1297,-57 47 135,42-28 127,-16 8 0,5 1-318,31-2 350,0-9 3,5 7 3,-1-12 31,-1 2-31,1-2-3,-1 2 0,-1 0 2,2 6-526,-4 5 0,-5-4-1802,-16 8 648,-4-16-651,-9 3 1481,-2-5 0,17-6 0,-3 0 0</inkml:trace>
  <inkml:trace contextRef="#ctx0" brushRef="#br0" timeOffset="35525">16256 6879 3867,'-10'-7'895,"-20"9"0,-3 5 1851,1 5-2412,-15 4 1,-1 3-226,5 3 1439,-8 7-1671,13 12-28,21-18 938,-4 13-922,26-22 65,15 4 34,3-4 3181,15 2-3353,-3-5 1,1-1 129,11 4-738,-10-3 0,-1 1 738,-2 2 75,-2 6 93,-15-5 528,-5 10-128,-57 8-537,17-10-616,-8-5 1,-1-3-649,10-7 1311,-5-8 0,24-1 0,2-6 0</inkml:trace>
  <inkml:trace contextRef="#ctx0" brushRef="#br0" timeOffset="35815">16701 6964 12535,'37'10'-18,"0"-1"0,-3-1 1,-10 3 70,-27 19-48,-18 13 65,0-9-14,-13 12 202,13-22 0,2-1-169,-4 10-89,-4 5 90,34-20-518,11-12 510,19-2-172,13-11 0,5-5-204,-4 1 0,0-1 73,-10 2 1,2-1 0,-2 0-1218,15-4 0,-6 1-3943,-3 2 5381,0 1 0,-35 9 0,-7 2 0</inkml:trace>
  <inkml:trace contextRef="#ctx0" brushRef="#br0" timeOffset="37419">15875 7853 11112,'7'10'2254,"-1"-2"-985,-6-8-1585,0 0 414,0 14-25,1 2-56,0 15-99,1 12-1730,1 1 488,0-7-1333,2-11 1497,-3-22 1160,2-10 0,-2 4 0,-1-5 0</inkml:trace>
  <inkml:trace contextRef="#ctx0" brushRef="#br0" timeOffset="37576">15875 7641 6227,'1'10'5879,"0"-1"-5879,-1-9-308,0 0-190,31-3-868,3 15 705,-2-3 0,1 1-492,12 18 229,-3 2-126,-17-5 1050,-3-4 0,-10-7 0,-5-6 0</inkml:trace>
  <inkml:trace contextRef="#ctx0" brushRef="#br0" timeOffset="37826">16171 8086 6291,'9'7'1935,"-3"-2"-1314,-6-5-363,0 0-715,18-15 385,-7 3 44,16-15 28,-10 6 1187,24-22-795,-18 21-390,15-14 569,-28 29-207,-2 3-210,-2 2 409,7 17-513,-5-3-50,5 14-162,-2 6-264,-4-13-1707,10 8 2133,-7-25 0,-1 1 0,-3-5 0</inkml:trace>
  <inkml:trace contextRef="#ctx0" brushRef="#br0" timeOffset="38160">16806 7726 10802,'9'8'2711,"-1"-1"-2260,-8-7-292,0 0-159,-61 23-580,35-10 545,-11 3 0,0 1-38,14-1-681,-7 12-1388,15-7 248,-2 5 956,19-13 182,5-6 106,4-1 537,4-1-819,15 3 1092,0 6-116,0 1 63,-11 14-71,-15-10 774,-2 6 13,-18 4-677,6-13-146,-14 7-98,11-17-476,-1-1 574,3-2 0,5-1 0,2-2 0</inkml:trace>
  <inkml:trace contextRef="#ctx0" brushRef="#br0" timeOffset="38477">16933 7811 2521,'10'2'1568,"-2"0"-333,-15 24 0,-6 8-2937,8 1 857,-3 0 1,2-1 262,11-13 1068,10-23-870,-5-7 101,5-7 1190,10-16-143,-3 9-453,3-4 2912,-8 18-2148,-7 7-655,-3 7 465,3 19-841,-6-4 38,2 16-82,-2-13-210,5 6-272,-3-8-84,4 3-282,7-13 0,-11-5 0,7-3 0</inkml:trace>
  <inkml:trace contextRef="#ctx0" brushRef="#br0" timeOffset="38647">17357 7620 9659,'-5'34'1195,"0"0"1,2 6-1669,-10 13 0,-2 1-1266,9 1 842,2-22 0,1-2-993,3 3 1890,4-16 0,-3-11 0,2-1 0</inkml:trace>
  <inkml:trace contextRef="#ctx0" brushRef="#br0" timeOffset="38943">17589 7832 9259,'-20'-3'3354,"4"0"-3001,16 3-353,-51 48-305,34-18-1113,-11 1 1,3-1 983,22-4-698,17-10-36,11-16 1418,4-4-31,12-25 237,-21 8 1190,11-10-456,-20 20 371,1 2-1289,-12 14 218,3 12-490,-1 1-11,2 9-448,5 3-866,3 0 88,1-2 69,1-8 1168,0-9 0,-7-5 0,1-3 0</inkml:trace>
  <inkml:trace contextRef="#ctx0" brushRef="#br0" timeOffset="39477">17399 8340 11350,'0'-4'1750,"-1"1"-1241,-45 6-1,-27 5-451,30-7 0,-1-1 0,-2 0-519,2 1 0,-2 2 0,-1-2 0,-1-1 497,-3-3 1,-2-2 0,1 0 0,6-2-1273,-11-3 0,2-2 1269,6 2 1,-3-1 0,-3-3-107,7 0 1,-3-3 0,-2-1-1,0-1 1,2 0 5,3-1 0,0 0 0,1 0 0,-2-1 0,0-1 121,2 2 1,-2 0 0,-1-1-1,1 0 1,-1-2 0,2-1-294,0-2 1,0-3-1,0 0 1,2-1 0,2 1-1,3 1 261,1-1 1,4 1 0,1 1 0,-1-3-26,-8-7 1,-3-1-1,2-2 1,3-1 65,7 2 0,2-1 1,3-1-1,2-3 57,2-8 0,4-4 0,2-1 0,0 2-66,0 9 0,0 2 0,4-1 0,4-2-68,8-1 1,4-4-1,4 0 1,3 2-1,1 7 74,5 2 0,4 5 0,2 0-106,8-12 0,3-1 1,10 2-80,0 11 0,7 0 0,4 2 0,2 1 0,0 1 69,-3 4 0,2 1 1,0 2-1,2 0 1,1-1 40,-10 4 1,2-1 0,1 0 0,0 0 0,0 1 0,0 1-1,-1 3-147,11-3 1,0 3 0,0 2 0,-2 2 0,-1 1 139,-1 1 1,-1 2 0,-2 2-1,2 0-85,0 0 1,1 1 0,0 0 0,0 2 84,0 0 1,-1 2 0,2 0-1,3 1-21,-9 1 0,3 1 1,1 0-1,2 2 0,1 1 1,1 1 6,-6 2 0,3 2 0,1 1 1,1 1-1,0 0 0,0 1 0,-2-1 1,-1 0 15,0-1 1,-2-1-1,-1 0 1,0 0 0,0 1-1,2 1 1,1 3-10,-3 1 0,4 1 0,1 2 0,0 1 0,1 1 0,-2 0 1,-3-1-1,-4 0 0,-4 0-9,11 5 1,-6 0-1,-4 1 1,3 1 28,-1-1 0,1 0 0,1 1 0,-2 4 0,-4 2 88,-3 5 1,-2 4-1,-3 3 1,-3 0 0,-4 0-4,-4 5 1,-5 1-1,-3 1 1,0 2-14,1-6 0,1 3 1,-2 1-1,-4-1 1,-6-2-21,-8 3 0,-6-2 0,-5 0 0,-3 0-40,-7 3 0,-5 1 0,-3-1 0,2-3-2,6-10 0,1-1 0,-2-1 0,-5 4 64,1-4 0,-5 3 0,-2 3 0,-3-1 0,1 0 0,-1-3 0,3-4-15,-3 0 1,1-5 0,0-1 0,0 0 0,-2 1-23,-6 5 0,-1 2 0,-1 0 0,1-2 0,1-5-18,1-4 0,0-4 0,2-2 0,2-2 201,0-1 0,2-3 1,-1 0-271,0 0 0,0-1 1,0-1-141,1 0 0,0-1 0,-3 0-451,-11 2 1,-3-1-1,-2-2 655,9-2 1,-2-2-1,1-1 1,3 1 0,2 2-1,2-1 1,1-1 0,-17-3-1,-1 1 1</inkml:trace>
  <inkml:trace contextRef="#ctx0" brushRef="#br0" timeOffset="41379">15642 6625 13661,'58'-2'235,"0"1"0,1-1 0,-11 1 1,-1-1-1,-1 1-892,-1 1 1,-1 0 0,1 0 658,5 1 0,1-1 0,-2 1-15,7 0 1,4 1-25,-16 0 0,6 0 0,2 0 0,0 1 0,-4 0-861,12 2 0,-4 0 0,1 0 803,-5-1 1,1 0-1,0 1 1,-3 0-60,0 1 1,-2 0 0,-2 0-288,0 1 1,-2 1-1,-2-1 402,5 1 1,0 2-1291,5 1 1,4 3 0,-8-3 955,-15-2 1,-3 0 0,10 3 0,-7-2-1,-20-5 1</inkml:trace>
  <inkml:trace contextRef="#ctx0" brushRef="#br0" timeOffset="41626">16129 7578 14453,'-13'-7'-1098,"2"2"1098,11 5 928,72-4-956,-30 2 0,5-1 0,1 1-781,0 0 0,2-1 1,3 0 456,4 1 0,5 0 1,-1 0-1,-7 0-917,-10 1 0,-5 0 0,2 1 348,12-1 0,1 0 0,-2 1 921,11 3 0,-8 0 0,3-2 0,1 5 0</inkml:trace>
  <inkml:trace contextRef="#ctx0" brushRef="#br0" timeOffset="42672">17166 9758 6036,'11'10'2457,"-2"-1"-2,-9-9 68,0 0-879,2-4-1260,-1 3 407,-13-11-942,-38-10 39,-1 2 573,0 3 0,-10 2-502,12 7 1,-6 2-1,-1 1 1,5 0-566,6-1 0,2 1 0,-2 0 583,-6 0 0,-6 1 0,3 1 0,9 1-49,12 1 1,5 1-142,-25 0-2838,8 0 2404,8 0-493,9 0-3777,4 1 4917,12 0 0,3-1 0,8 1 0</inkml:trace>
  <inkml:trace contextRef="#ctx0" brushRef="#br0" timeOffset="42927">16404 9440 10169,'13'-2'3993,"-3"1"-2570,-10 1-1390,0 0 48,-62 25-1124,26-3 1100,-7 1 1,-1 2 147,20-5 1,3 1-127,-8 8 1,2 3-88,3 6 0,2 1-626,3-8 0,3 1 617,6 6 1,7-2 16,14-4-3,10 7-57,14-12 0,9-3-87,-2-2 0,3-1 66,-9-4 1,1 0 0,0-1-944,12 3 1,-3-3 750,-12-5 0,-2-1-24,-1 0 1,0-1-95,24 8-2850,-24-7 0,-3-1 3241,0 2 0,1-1 0,-29-8 0</inkml:trace>
  <inkml:trace contextRef="#ctx0" brushRef="#br0" timeOffset="50129">16319 11070 13204,'-14'-6'-252,"2"2"252,12 4 216,0 0-270,61-7-5785,-14 5 5756,-6-2 1,1 1 180,-8 6 0,-5 4-381,-5 16 482,-4 1 246,-49 21-209,-5-17 240,-8 1 0,-4 2-58,11-10 1,2 0-318,-3 1 1,2-1-102,-5 5-151,33-20-56,3 0 3236,19 9-3004,33 2-162,-1 0-200,-11-9 1,0-3-224,16-4 878,2-5-318,-14-7 0,6-4 0,-7 1 0,9 1 0,0-6 0,-1-1 0</inkml:trace>
  <inkml:trace contextRef="#ctx0" brushRef="#br0" timeOffset="50381">16870 11261 9334,'-34'16'1755,"-1"1"0,11 3 0,1 4-2394,-13 7 0,4 2 571,15-5 1,8-2 353,6 0-404,7-2-499,12 3-522,33-12 775,-13-9-672,18-18 717,-33-11 56,-4-5 255,-3-1 476,-9-23-339,-9 20 143,-9-14-45,-9 28-183,-6 3-44,-2 4-128,-3 3-2639,-24 3 2767,22 7 0,-6-2 0,30 3 0</inkml:trace>
  <inkml:trace contextRef="#ctx0" brushRef="#br0" timeOffset="50580">17039 11134 9651,'5'9'3153,"-1"-1"-2999,-4-8 902,0 0-446,-29 137-789,19-81-182,3-16 0,-2 9 1,0 1-1,4-8-3240,4-3 1,3-6 3600,0 15 0,2-8 0,-2-40 0</inkml:trace>
  <inkml:trace contextRef="#ctx0" brushRef="#br0" timeOffset="50935">17166 11197 5419,'2'10'4349,"0"-2"-2677,-2-8-1949,0 0-1822,33-9 1931,-9 6-120,28-5 984,-19 12-1013,-5 1 146,-6 4 1700,-6-2-1440,-9 0 326,-3-1 632,-50 26-1324,27-19 1520,-9 5 1,1-2-1711,20-8-192,4 10 659,25 4 0,-2-1-8,26 8-37,-19-14-100,-1 2 1,-4 4 632,-11 22 19,-2 1-1670,-26-15 1,-9-3 1484,-14 1-314,-5-5 1,-4-2-3309,15-9 0,1-3 3236,-5 3 0,2-2 1,-1-4-1,27-5 0</inkml:trace>
  <inkml:trace contextRef="#ctx0" brushRef="#br0" timeOffset="51198">15600 11938 13198,'1'4'983,"-16"21"1,-7 10-1015,9-6 0,0 3-18,-11 12 0,-1 5-346,11-10 0,4 1 1,1-2-1200,1 0 1,2-1-863,-3 3 0,2-3 1131,5 0-420,4-33 1745,4-9 0,-3 4 0,2-5 0</inkml:trace>
  <inkml:trace contextRef="#ctx0" brushRef="#br0" timeOffset="51438">15558 12044 3112,'2'7'5091,"0"-2"-2805,-2-5-2286,14 61-42,-3-28-1062,4 16 1,4 0 994,4-10 11,10 7 724,-8-24-679,-1-6 1269,-4-5-995,2-7 481,-5-29-810,-8-4 0,-3-5 105,-1 4 0,-1-1 1530,-1-9 0,-1 0-1681,1-18 65,0 20-1407,-1-19 261,-1 36-593,0-4-88,-1 18 1916,0 2 0,0 3 0,0 0 0</inkml:trace>
  <inkml:trace contextRef="#ctx0" brushRef="#br0" timeOffset="51830">16023 11938 14313,'2'11'600,"0"-2"-620,-2-9 157,60 14-369,-22-6-2108,6 2 0,2-1 1909,6 0-20,-4-4 842,-7-1-926,-10-1-2231,-10-2 2766,-10 1 173,-6-2 34,-9 1-81,-6-2 84,-8-2 294,-22-4-321,6 3 1126,-1 1 1,-2 5-1112,8 9 1,1 3-168,-1-5 0,1 4 107,0 13 1,4 3 158,3 5 86,2 2 1,0 2-225,0 12 1237,8-20 1,1-2-1397,3 9-171,18-3-16,12-11-534,21-11 0,6-6 371,4-5-109,-5-6 0,-4-3-56,-17-5-1720,-2-4 2235,-19-3 0,3 8 0,-15 0 0</inkml:trace>
  <inkml:trace contextRef="#ctx0" brushRef="#br0" timeOffset="51980">16087 12298 10887,'-10'-1'3330,"2"0"-2629,8 1-1076,0 0-367,72 0-406,-33-4-913,20-1 0,1-1-3132,-13-6 5193,-14 2 0,-4 1 0,-10 2 0,-3-1 0</inkml:trace>
  <inkml:trace contextRef="#ctx0" brushRef="#br0" timeOffset="52137">16489 12107 11857,'-18'0'2048,"3"-1"-2777,15 1-4829,139-12 4977,-92 5 0,0 3 0,9 0 0,-17-1 1,-27 0-1</inkml:trace>
  <inkml:trace contextRef="#ctx0" brushRef="#br0" timeOffset="52371">16700 12044 7531,'-6'-3'4872,"0"1"-4373,6 2-287,0 0-130,-39 41-10,33-15-427,-13 4 1,3 2 390,24 8 27,-3-8 1,-1 3-56,1 19-1437,-1-5 1,-3 1 1607,-7 8-80,2-20 1,-3-1-347,-11 10 703,-5-3-19,-4-3-126,-5-4-132,-5-4-20,-3-5-122,0-12 0,-4-2-540,3-7 1,-1-2 62,0 2 0,2-4-1130,6-11 1,8-3-1443,13-6 3012,5-14 0,8 20 0,2-1 0</inkml:trace>
  <inkml:trace contextRef="#ctx0" brushRef="#br0" timeOffset="52847">16595 12890 14700,'0'-41'-331,"0"0"1,5-10 0,5 4 41,11-5 80,-4 17 1,2-6 0,0 2 348,4-5 0,0 1-184,1-2 1,-1 2 386,-4 10 0,-3 7 38,-9 13-272,0 4-207,-5 10 98,0 4 162,3 19-162,1 0-143,3 16-27,-2-6 63,0 1 71,4 13 492,-4-20 5,1 2-313,-3-24-148,-1-10-90,3-4-187,8-15 0,4-9 114,8-11 1,1-3-521,-2 4 0,1 0 1061,5-9 0,-4 7 34,-9 18 377,-4 5-310,-8 47-400,-4 0-79,3 29-997,-3-10 919,0 1-743,1-8 0,1 2-1045,-1-7 1,0-1 828,1 1 0,-1-2-3466,1 6 4503,-4-31 0,-1-2 0,0-4 0</inkml:trace>
  <inkml:trace contextRef="#ctx0" brushRef="#br0" timeOffset="53114">15282 12996 16467,'-4'-4'106,"0"0"-106,4 4 610,56 4-411,1-1-852,-21-1 0,5 0 1,3 0 748,2-1 0,3 0 0,2-1 0,2 1-53,-5-1 0,1 1 0,2-1 0,3 1 0,4-1-136,-7 0 1,4 1 0,3 0-1,3-1 1,1 1 0,-1-1-1,-1 1 1,-3-1 0,-4 1-471,4 0 1,-4-1 0,-1 1 0,-2-1-1,2 1 1,2 0 301,3 0 1,5 0 0,1 0-1,0 0 1,-4 0 0,-5 0-1,-9 0-1854,20 1 1,-12 1 211,-7-1 1,-3-1 1902,-10 0 0,-4 0 0,0 0 0,-14-1 0</inkml:trace>
  <inkml:trace contextRef="#ctx0" brushRef="#br0" timeOffset="54588">17314 12869 14157,'13'9'823,"-3"-2"-946,-10-7 585,53-72-480,-28 35 0,0-3 0,2 0-786,3-4 0,0-1 0,0-2 813,-2 0 1,0-3 0,-1 0 0,-3 5-51,0-5 1,-2-3-71,-6 13 1,1-6 0,1-3 0,-1-1-1,-1 3-434,0-5 0,0 0 1,-2 1-1,1 0 545,1-1 0,-1-1 0,0 2 0,-1 1-143,3-11 0,-2 3 0,-2 7 164,-5 12 0,0 4 38,-2 2 0,1-2 34,1-19 1,-1-2-865,-1 7 1,-1 1 831,1-1 1,-1 2-44,-2 13 0,-2 7 904,0 13-836,-1 5 2049,0 6-2029,-2 2-61,1 1 25,-1 0 593,0 0-573,-1 0 3380,-1 0-3470,-2 0-3546,-27-7 3448,9 2 90,-22-4 0,-5 3-78,-4 2 1,-6 0 103,3-1 0,-2 1-561,13 0 0,-1 1 1,2 0 493,-7-2 0,5 0-73,10 1 0,1 0 120,1 0 1,-3-1-65,-3-1 1,-4-1 0,-1-1 72,-3 0 1,-1 0 0,1 0-41,4 0 0,1 1 1,0 0 480,-4-1 1,1 1 0,7 1-457,-5 2-20,11 1 1,-1 0 285,-14-2-152,10 2-52,12 0-49,22 3 1975,4 0-2072,1 0 672,-1 0-580,-1 2 1407,-22 24-1323,8-2 0,-1 3-48,-1-1 1,1 3-461,-5 18 1,2 1 442,11-19 1,1 1-20,-6 25 0,-1 5 14,6-16 0,0 0 0,0-2-14,-2 13 0,0-2-6,-2 8 1,1-6 5,0-4-2997,1-5 3034,1-5-37,-6 13-11,6-19 2,-2 0-187,10-23 191,2-12 1208,1 1-1245,-2-1 3429,0 1-3396,-1-1 7,1 1-1,-1-1-182,-39 0 188,19 1 2,-31-1-10,29 0-12,-3 0-218,0-1 0,-4-1 139,-24-3 39,16 2 0,0 0 15,-9-4-3,11 3 8,18 3-44,-3 0 126,9 1-45,1-1-3,7 1-42,4 0 45,-2 0 174,-2 0-258,0 5 78,-2 2 6,1 9 9,-5 21 36,3-3 16,-2 9 1,-3 11-1,2-5-1020,2-13 0,1 0 973,-2 11 0,-2 5 0,2-6 39,-4 10-45,3-2-285,1-1 208,2 1 1,2 2-12,3-25 0,1 1-317,-3 17 1,2-5 40,6-17-1487,3-12-725,-1-8 2775,1-3-2150,-3-8 1943,1-12 0,-3 10 0,2-7 0</inkml:trace>
  <inkml:trace contextRef="#ctx0" brushRef="#br0" timeOffset="65166">17314 8086 14501,'-9'-6'865,"2"2"-845,7 4 758,0 0-3110,-83 20 2245,41-3 69,-13 1 0,-1 3-280,29-5 1,3 2 294,-2 1 1,-2 1-222,-11 9 0,-2 3-95,0-1 0,-1 2 24,9-8 0,0 2 0,0-3-172,-3 5 0,0-2-483,-2 1 1,3-3 1233,-4 3-2031,11-9 0,0 0 2097,-1-1 0,6-2 0,13-11 0</inkml:trace>
  <inkml:trace contextRef="#ctx0" brushRef="#br0" timeOffset="65370">16510 8382 11381,'-42'26'1760,"-1"0"0,-2 1-1564,14-1 0,-3 7 0,5-3-800,-6 13 870,11-3-3944,9-5 3675,9-3-251,30 5 246,5-12-266,-1-10 1,5-3-324,21-7 1,3-6 207,-9-2 0,4-4-309,-6-2 1,7-1-1,1-2 1,-1-2 84,-2-1 1,-1-1 0,0-1-1,2-1 488,0 1 1,2-2-1,1 0 1,-2 0 0,-4 2-1,6-2 1,-4 1 0,-3 0-1,-9 4 1,0 0 0,1-1-1</inkml:trace>
  <inkml:trace contextRef="#ctx0" brushRef="#br0" timeOffset="77854">8488 12340 10146,'-37'-1'396,"1"1"1,-23-7-2266,14 1 0,-11-3 0,-2 0 0,6 0 1869,11 0 0,4 0 0,-4-1 161,-7-2 1,-6-1 0,1-1 0,6 2 307,-11-5 0,5 0 18,-2-1 1,0 0-1083,2 0 0,0-1 1030,3 1 1,-2-4-183,10 2 1,-3-4-1,-1-1 1,5 1-339,4 2 1,3 1-1,-2-3 85,-2-1 0,-4-3 0,2-1 0,3-2-318,1-10 1,4-3-1,3 1 276,5 7 0,2 0 0,-1-3 7,2 1 0,-1-4 0,2 1 1,1 0 6,2-3 1,3 1 0,1-6 49,3 5 1,1-5-1,1-4 1,0 0-1,0 1 1,2 5 10,-1-5 1,2 5 0,0 0-1,0-5-32,0 2 1,0-4 0,0-2 0,1 0 0,1 3 0,2 5-18,2-13 0,3 5 0,1 0 17,-1-3 0,2 1 0,1-1-53,0 14 0,0 1 1,2-1-1,0 0 52,1 0 1,0-1 0,1 1 0,1 0 101,0 0 0,0 1 0,3-2 0,4-4-122,1 4 1,4-5 0,3-2 0,1-1 0,1 0 0,-1 2-1,-1 4 11,1-1 0,-1 3 0,0 2 0,2-2 1,3-3-2,-4 6 1,2-3 0,2-1 0,1-2 0,0 1 0,1 1 0,-1 3 0,-1 4 9,7-4 0,-1 4 0,0 3 0,1 0 0,1 0 45,3-2 0,0 0 1,2 0-1,0 1 1,1 0-39,-5 6 0,0 1 1,0-1-1,1 1 1,1 1-1,0 0 17,2-1 0,0 1 0,1 1 0,0 0 0,1 0 0,0 1-55,1 0 0,0 1 0,0 0 0,2 1 0,1 0 0,4-1 45,-8 6 0,3-1 0,1 1 0,1-1 0,2 1 0,0 1 0,1-1 0,0 2 0,0 0-10,-3 3 0,0-1 1,1 2-1,1 0 1,0 0-1,0 1 1,0 0-1,0 0 1,0 1-1,0-1-3,0 0 0,0 0 0,0 0 0,1 1 1,-1-1-1,0 1 0,1 1 0,-1 0 0,0 1 1,0 0-7,4 1 1,-1 0 0,1 1 0,-1 0 0,0 2 0,0 0 0,0 1 0,1 0 0,-1 2 4,2 1 0,-1 1 0,2 1 0,-1 1 0,0 1 0,0 0 0,-1 0 0,-2 1 0,-1 0 1,5 0 0,-3 1 0,-1 0 1,0 0-1,0 1 0,1 1 1,3 0-2,-5 0 1,2 0 0,0 0 0,2 1 0,0 0 0,0 1 0,1 1 0,-2 1 0,0 1-2,0 2 1,-1 2-1,0 0 1,0 1 0,0 2-1,0 0 1,0 1 0,-1 0-1,1 1-4,-3 0 1,0 0-1,0 2 1,-1 0-1,1 1 1,0 0 0,0 0-1,-1 1 1,1-1-1,-1 1 4,0-1 0,1 0 0,-1 0 0,1 1 1,-1 0-1,0 0 0,0 0 0,-1 1 1,-1 1-1,0 0-7,3 2 1,0 2 0,0 0 0,0 1 0,-2 0 0,-1 0 0,-1 0 0,-2 0 0,-2-1-7,7 7 0,-3-1 1,-2 0-1,-2 0 1,0 0-1,0 2-15,-1-1 1,0 2 0,-1-1-1,-1 2 1,0 0 0,-1 0 3,-1 0 1,-1 1 0,-1 1-1,-1 0 1,0 0 0,-1 1-23,-2-1 1,0-1 0,-2 0 0,0 2-1,-1 4 1,-1 4-1,-7-5 0,-1 5 0,0 3 0,0 2 0,-2 2 0,0 1 0,-1-1 0,-1-2 0,-1-1 0,-1-4 5,0 3 0,-1-3 1,-2-2-1,-1 0 1,-1 1-1,0 2 0,-1 3 6,-1-3 1,1 4 0,0 2 0,-1 1 0,-1 2-1,0-1 1,-2-1 0,-2-2 0,-2-3 0,-2-4-29,-4 6 1,-2-4-1,-3-3 1,-1-1-1,-3 1 1,-2 3-54,-1-2 0,-2 2 0,-1 2 0,-3 0 0,0-1 0,-1 0 1,1-1-1,0-4 117,-2 6 0,0-4 0,0 0 0,-1-2 0,-1 1 0,-2 2 25,2-5 1,-1 1 0,-1 1 0,-1 0 0,0 0 0,-1-2 0,0-2 0,1-4 172,-8 8 0,0-4 0,0-3 0,-1-1 0,0 0-64,-1-1 0,0-1 1,-1-1-1,-3 0 1,-3 0 141,3-5 0,-4 0 0,-3 0 0,-1-1 0,0 0 0,1-1 0,2-2-124,1-1 0,4-2 0,-1-1 1,-1 0-1,-3-1 0,-6 2-57,8-6 0,-4 0 1,-4 1-1,-2 1 1,-3-1-1,0 0 1,-2 0-1,2-1 1,0-1-1,3 0 1,2-2-1,5-2-55,-9 3 1,5-3-1,2-1 1,1-2-1,-1 1 1,-2-1-1,-4 2-24,4-2 0,-3 2 0,-1 0 1,-2 0-1,-1 0 0,-1-1 1,-1-1-1,1 0 0,0-2 0,0-2-74,3-1 0,-1-2 0,0-1 1,-2-1-1,1-1 0,0 0 1,1-1-1,0 0 0,2 0 1,2-1-1,1 1-109,-10 0 1,4 0 0,2-1 0,1 0 0,0-1 0,-4 0 0,-3 0 74,9 0 0,-3 0 0,-3 0 0,-2-1 0,0 0 0,-1 0 0,1 0 0,1-1 1,3 0-1,2-1 0,4 0-103,-5-1 1,4-2-1,2 1 1,2-2-1,1 1 1,-1-1-1,-1 0-99,-2 0 0,0 0 0,1-1 0,-1 0 0,0-1 0,0 1 0,0-1 4,0 0 1,0-1 0,0 0 0,-1 0 0,1 0 0,1 0 0,0 0 194,-4-1 1,2 0 0,0-1-1,0 1 1,-1-1 0,0-1 94,2 1 0,-2-2 0,0-1 0,0 1 0,2 0 0,3 1 0,5 2 0,-14-4 0,6 2 0,1 0 0,-6-5 0,1 1 0,0 0 0</inkml:trace>
  <inkml:trace contextRef="#ctx0" brushRef="#br0" timeOffset="89876">17060 15092 5784,'3'10'359,"0"-2"-177,-3-8 327,0 0 726,-21-9 196,9 5-1121,-12-6 810,15 8-621,7 1 1231,1-1-326,1-1-814,1 1-83,0-1 132,3 2-438,-2 0-50,1 1-162,-2 0-252,-4 4 185,-3 1-29,-5 7-2,-13 12-280,-7 17 193,5-7-126,4 11 199,19-28-85,5 4-452,22-7 648,-5-7 4,17 0 5,-10-13-95,14-15 62,-9-2 36,8-11 78,-13-3-25,-10-3-58,-3 8-174,-15 2-154,-4 19-136,-7 0-301,-1 3-3609,-14-3 4379,12 4 0,-4 0 0,16 4 0</inkml:trace>
  <inkml:trace contextRef="#ctx0" brushRef="#br0" timeOffset="90037">17484 14859 9987,'18'0'2887,"-3"-1"-2147,-15 1-228,0 0-45,5 76-413,-13-32-54,7 7 0,-4 5-495,-12-4 1,-3-3-1578,5-7 1,1-1 1004,-4 7 0,1-2 1067,6-14 0,2-6 0,3-8 0,-1-3 0</inkml:trace>
  <inkml:trace contextRef="#ctx0" brushRef="#br0" timeOffset="90214">17166 15600 11952,'-9'-1'308,"1"0"-53,8 1 62,0 0-707,-13 64-7,19-46 97,-7 17 1,3-5-757,26-29-148,5-9-493,1-2 1697,13-16 0,-26 15 0,4-5 0</inkml:trace>
  <inkml:trace contextRef="#ctx0" brushRef="#br0" timeOffset="90442">17611 15155 10228,'8'1'2660,"-1"0"-2280,-7-1-96,0 0-374,62-13-115,-17 17 236,-5-5 0,-2 3 152,-6 15 203,-24 4 412,-23 5-639,0-4-159,-17 8-589,4-11 0,-1-1-742,-4 4-1808,-16 9-30,34-22 3169,7-4 0,4-3 0,3-2 0</inkml:trace>
  <inkml:trace contextRef="#ctx0" brushRef="#br0" timeOffset="90558">17780 15325 11062,'10'4'1960,"-2"-1"-1960,-8-3-426,0 0-562,58 32-376,-31-21 278,10 6 0,-1-1 1086,-12-14 0,-11-2 0,-4 0 0</inkml:trace>
  <inkml:trace contextRef="#ctx0" brushRef="#br0" timeOffset="90749">18225 14986 10819,'-12'46'43,"0"0"0,1-1 0,0-4-38,-5 13-5,2 0 603,5-20 1,1 1-1544,-1 2 1,1-2-229,-5 23-2082,3-6 385,9-38 3071,0-3 0,1-9 0,0-2 1</inkml:trace>
  <inkml:trace contextRef="#ctx0" brushRef="#br0" timeOffset="91264">18330 15092 14185,'11'6'859,"-3"-2"-859,-8-4-131,0 0-77,72-9-258,-43 6 0,1 0-216,20-2 1,0 0 472,-14 3 1,-5 1 56,-4 1 419,-3 4-267,-18 3 541,-37 31-550,7-14-320,-9 5 0,-3 0-1842,-2-3 1454,-11 6-205,11 2 1233,20-17 643,-4 7-492,21-21 0,1-1-154,5-2 1962,27-2-2457,18-7 33,-20 5 0,2-1-285,-1-1 1,0-1 203,13-1 62,-3 1 2,-7 3-174,3 2 1012,-25 15-348,-5-2-47,-26 13-65,-5-2 28,-5 2 58,2 0 0,0 0-142,-12 16-444,15-16 1,1 0 329,3 6 558,12-7-648,4-6-99,15 6-270,14-15-103,7-2-253,11-14-706,-14-4 0,-1-2-596,12-9 2215,-10 3 0,-3 1 1,-10 6-1,0-2 1</inkml:trace>
  <inkml:trace contextRef="#ctx0" brushRef="#br0" timeOffset="91494">18923 15113 8973,'7'3'4641,"-1"-1"-4689,22-12 0,5-5-69,-1 6-60,17-7 0,2 5-47,-14 20 468,1 2-54,-27 15 99,-28 13-289,0-7-10,-3-3 1,-4 1-1103,-2-1 0,0-1 124,5-4 1,0-1-392,-2 1 0,2-3 1379,5-6 0,9-7 0,2-4 0</inkml:trace>
  <inkml:trace contextRef="#ctx0" brushRef="#br0" timeOffset="91639">19092 15282 12344,'19'2'1824,"-4"-1"-1824,-15-1-160,0 0-3629,51 45 2168,-34-32-1547,12 12 1,-2-3 3167,-18-20 0,-5-1 0,-1-1 0</inkml:trace>
  <inkml:trace contextRef="#ctx0" brushRef="#br0" timeOffset="92114">19134 15303 9497,'-5'-10'4103,"2"2"-6970,41 7 0,15 3 2814,-18-11 30,19 6 1,-1-4 1157,-23-13-1135,2-1 667,-1 3 0,2 0-331,-5 4 0,0 0-251,1-1 1,-1 2 3,4-1-122,-26 13-65,-3 1 535,-7 19-320,-4-1 2827,-7 20-2883,-5-4-61,-4 4-27,6-11 1,0-1-10,-8 13 39,5-7 0,1-2-263,4-1 64,-1 3 53,14-21 100,7-7 38,4-1-1,7-1-218,34 0 161,-20-4 0,2-1 14,0 3 0,-1-1-60,22-3 19,-33 4 90,-6 4 741,-7 22-495,-18 0 0,-5 2-83,-9 23-1603,-8-10 1,-3-2 1590,-2-1-57,6-6 0,2-1-240,5-1 113,-2 2-4,25-22 197,7-8 69,26-1-1032,16-12 5,12-2 253,-27 2 0,0-4-2820,1-2 1,0-2 3364,-4 3 0,-2 0 0,17-12 0,-20 13 0</inkml:trace>
  <inkml:trace contextRef="#ctx0" brushRef="#br0" timeOffset="92327">20278 15409 15076,'1'9'1213,"-1"-2"-742,0-7 108,0 0-604,92-4-43,-48 2 0,3 0 0,0-1-703,1 1 1,1 0 0,1 0 343,8 0 1,1-1-1,-10 1-390,6 1-104,-24 1 1,-1-1 920,7-10 0,-20 8 0,0-7 0</inkml:trace>
  <inkml:trace contextRef="#ctx0" brushRef="#br0" timeOffset="92516">20849 15282 9953,'-8'-7'2226,"2"1"-33,62 21-2042,-27-5 24,12 4 0,1 4 458,-11 12 568,-9 26-901,-33-4-300,-12-1-132,-17-16-422,8-14-457,-2-5-601,1-4 549,-7-4 0,21-4 0,-2-2 0</inkml:trace>
  <inkml:trace contextRef="#ctx0" brushRef="#br0" timeOffset="92993">21717 15092 10972,'-1'47'1,"0"1"0,0 7 0,0-5-4,1 0 598,4-3 1,0 2-2146,-2-17 0,1-2 703,2 3 0,-2-3 1014,-9 3 0,4-27 1,-6-3-1</inkml:trace>
  <inkml:trace contextRef="#ctx0" brushRef="#br0" timeOffset="93177">21527 15346 8020,'4'11'3170,"0"-2"-1088,-4-9-2437,0 0 346,63-9-666,-27 4 1,4-1-1097,13-2 0,3 0 1305,-6 0 0,-3 0-278,-13 1 1,-2-1-571,-2-1 1,0-1-145,22-11 1272,-21 0 0,-3 0 0,-1 2 0,3-10 1</inkml:trace>
  <inkml:trace contextRef="#ctx0" brushRef="#br0" timeOffset="93430">22267 14965 8198,'7'-7'3234,"-2"2"-451,-5 5-2351,0 0 86,-45 88-402,32-57 0,1 2-244,-6 10 1,-3 5 0,4-3 72,6 3 1,4-5 119,-1 11-331,5-8 157,3-38-140,5-3 159,21-22 59,23-14 31,-5 1-655,2-3 773,-30 24 123,0 9 106,-6 15-347,1 3-90,-5 12 45,-2-3-257,0 2-359,0 0-4566,5 9 3600,-1-11-159,6 3-2478,-2-17 4264,7-7 0,-10-3 0,2-3 0</inkml:trace>
  <inkml:trace contextRef="#ctx0" brushRef="#br0" timeOffset="93726">22754 15388 2315,'10'-4'3422,"-3"0"1508,-7 4-4770,0 0 187,-59 18-190,28-2 487,-8-1 1,-1 3-651,-5 21 610,16-10-861,-3 15 2883,24-23-2886,2 3-222,13-11 314,2-7-145,33-7 265,-2-14 45,10 0 1,-17-4 2,-18 11 72,-5 2 82,-5 4-11,-2 2 168,0 8-277,0-1-34,4 9-348,-2-3-254,2 0-199,0-1-4144,11 1 4945,-6-6 0,3-1 0,-10-6 0</inkml:trace>
  <inkml:trace contextRef="#ctx0" brushRef="#br0" timeOffset="93927">23262 14923 11986,'0'5'4517,"0"-1"-4061,-22 42-393,5-11 0,-1 5-227,2 1 0,-1 4 0,1-1-493,-4 7 1,2-2-299,3 8 0,3-6-2239,4-8 1167,-2 6 1344,7-21 1,0-19 0,2-2-1</inkml:trace>
  <inkml:trace contextRef="#ctx0" brushRef="#br0" timeOffset="94248">23368 15346 10754,'6'-3'5259,"-2"1"-4836,-4 2-420,-58 34-180,24 3 138,-1-14 0,4 3-457,9 23-414,36-30 703,-3-1-51,18-20 104,-6-10 101,3-7 53,-1-2 6,1-1 55,-4 3 228,-1 1 150,-10 7-394,-2 4-11,-6 7 439,-3 5-162,2 4-250,0 4-3416,0 4 3416,1 2-61,0 1-140,2 0-355,1 1-247,2-3-2420,12 1-2116,-5-8 5278,14-4 0,-19-5 0,3-3 0</inkml:trace>
  <inkml:trace contextRef="#ctx0" brushRef="#br0" timeOffset="94730">23791 15346 12756,'6'10'1487,"-1"-2"101,-5-8-1588,-26 57-34,17-32-37,-7 15 0,3 0-232,10-17-150,1 4-597,2-12 374,0-7 32,3-1 129,5-7-367,7-7-647,21-16 1109,-4-2 493,-3 1 0,5-5 0,-3 3 246,-2 3 0,-1 0-77,12-11 0,-2 3 758,0 6-546,-24 18 741,-1 5 1099,-9 35-2123,-2-11-118,-1 35-53,-1-31-204,1 14-986,7-15 823,0-5 123,10-8-16,-1-13-49,5-6-35,4-7 121,10-10 1,2-4 628,9-5-324,-12 8 1,-3 2 348,-11 9-231,-16 11-192,-2 3 955,-6 14-311,-5 10-562,-1 5-90,-3 4-174,4-1 76,4-9-2195,1 9 2293,3-20 0,0 0 0,0-11 0</inkml:trace>
  <inkml:trace contextRef="#ctx0" brushRef="#br0" timeOffset="95143">24659 15304 12286,'12'11'1400,"-3"-2"-851,-9-9-20,0 0-851,-50 109 168,37-71 88,-4 1 1,-4 7 0,8-11-105,12-16-21,1-6 130,0-4 49,0-4-212,6-4-56,3-5-146,8-5-207,5-8-876,16-17 946,-8 6 42,11-9 185,-8 8 1266,-6 7-339,-5 4 263,-11 10 823,-11 8-1111,0 3 887,-5 11-1089,-10 37-470,5-15-15,3-6 1,1-1-406,4-4-31,2-2 19,3-4-3920,11 2 4458,2-21 0,-7 17 0,-7-15 0</inkml:trace>
  <inkml:trace contextRef="#ctx0" brushRef="#br0" timeOffset="95427">25104 15346 13745,'-12'-8'2271,"3"2"-1540,9 6-538,0 0-386,-47 47-169,35-22 265,-12 3 1,4 0-3509,30-2 3589,1-11-163,6 2 179,-5-4-6,0 1 6,-2 1 12,-1 1 119,-4 4-41,-2 1 39,-9 24-96,-2-17-66,-19 22-267,3-29-1268,-28 7-289,15-15 1438,2-5 0,2-2 0,7-2 0,-8-2 0</inkml:trace>
  <inkml:trace contextRef="#ctx0" brushRef="#br0" timeOffset="96127">21590 16214 8816,'6'10'2355,"-1"-2"-321,-5-8-1493,0 0-452,-28 5-170,19-4 99,-20 3-511,28-4-2072,1 1 205,3-1 2426,0-1 1,1 1 0,-2-2-1</inkml:trace>
  <inkml:trace contextRef="#ctx0" brushRef="#br0" timeOffset="96398">21505 16214 7089,'1'6'5202,"0"0"-4387,-1-6 1837,0 0-2501,-10 57-151,3-25 18,-4 16 1,-1 1-19,-2-7-195,2-8 1,1-3-778,2-4 227,-1 0-331,9-22-500,3-11-1350,2-1 2926,6-20 0,-5 16 0,3-9 0</inkml:trace>
  <inkml:trace contextRef="#ctx0" brushRef="#br0" timeOffset="96565">21548 15917 11986,'9'9'3775,"-1"-3"-2663,-8-6-1712,0 0-688,52 25-120,-23-9-1118,15 9 0,0 2-221,-9-1 2782,-11-5 1,-2-1-1,-8-7 1,-2 2 0</inkml:trace>
  <inkml:trace contextRef="#ctx0" brushRef="#br0" timeOffset="96835">21950 16320 10309,'-16'42'1566,"0"0"0,2-3 1,2-6-1567,2-7-216,4 7 146,3-15 79,1 2-4,4-20-246,4-8 54,5-8-3566,20-24 3590,-2 6 65,-8 9 0,1 1-1753,11-8 1806,0 3-1617,8 0 1807,-15 13 124,2 3 280,-15 12 129,0 17-569,-5-2-28,-1 17 1108,-7-6-1267,0 1-48,0 1 92,0 11-3418,5-15 288,-2 1 3164,11-19 0,-9-5 0,3-2 0</inkml:trace>
  <inkml:trace contextRef="#ctx0" brushRef="#br0" timeOffset="97127">22670 16235 11513,'0'6'3232,"1"-2"-990,-1-4-1782,-98 13-782,61 7 224,-17-10 0,6 2-96,34 12-35,13-13 36,2 0-143,11 7 176,15 9 213,-3-5-25,7 7-19,-19-12 35,-2 0 38,-5 1 430,-10 13-459,-14-6-221,-3 3-372,-6-14-1622,1-7-767,9-4 2081,-1-10 0,14 5 0,2-7 0</inkml:trace>
  <inkml:trace contextRef="#ctx0" brushRef="#br0" timeOffset="97449">22818 16277 10928,'9'2'2770,"-1"-1"-298,-14 48-2399,0-23-73,1 6 0,-1 1-14,-7 5-48,6-12-176,0 6-473,5-20 534,2-2 51,4-9 118,4-7-90,7-4-48,6-7 20,23-20 412,-7 10-143,2-4 44,-20 19 18,-16 11-79,-2 1-84,1 1 624,0 10-489,2 1-161,3 23-16,-1-10-78,2 9-45,1-11-286,0-3-1279,15 3-1606,13-22 1956,0-3 1338,0-28 0,-3-6 0,-11 12 0,-3-3 0,-1 0 0</inkml:trace>
  <inkml:trace contextRef="#ctx0" brushRef="#br0" timeOffset="97611">23516 15981 10544,'2'6'6245,"-1"-1"-6168,-22 34 0,-8 10-77,8-6-182,-1 3 1,-5 11 0,7-5-863,11-9 0,3-3 385,-4 3 1,3-2-3077,9 18 1610,3-45 2125,9-3 0,-8-9 0,3-2 0</inkml:trace>
  <inkml:trace contextRef="#ctx0" brushRef="#br0" timeOffset="97944">23749 16341 12269,'8'3'3397,"-2"-1"-2857,-6-2-64,0 0-4092,-90 49 3616,54-25-33,3-4 1,-6 2-1,7-1 590,4 13-689,11-11-2713,3 8 2436,10-18 90,4-2 61,5-8 2238,4-2-2318,9-3-208,6-6-56,5-6 131,5-6 388,-10 3 1,1-1 254,1 0 0,-1 0 190,16-11 3937,-9 10-4013,-27 17 1254,1 23-1417,-1 4-123,4 11-42,1-5-98,9 0-101,-1-9-4128,20 11 3591,-13-19-340,11-1-430,-12-9-499,0-3-2128,-3-3 4175,1-5 0,-12 4 0,0-3 0</inkml:trace>
  <inkml:trace contextRef="#ctx0" brushRef="#br0" timeOffset="98817">24469 16828 8856,'6'8'1657,"-1"-1"-1293,-5-7-8,0 0 344,-87 68-27,34-46 1,-3 0-1843,8 5 1,-1 3 0,0-4 1311,3-10 1,-1-5 0,3-2 31,-2 1 0,2-3 230,-3 1 1,-4-1-262,4-2 1,-5 1 0,-4-1 0,1-1-128,6-1 1,0 0-1,-2-1 1,1 0-1,-1 0-275,2 1 1,-1 0-1,0 0 1,0-1-1,-1 0 262,-7-2 0,-3 0 0,0-2 0,3 0 0,7 0-591,2-1 0,5-1 0,-2-1 608,3 0 1,-2 1 0,-1-3 0,-1-2 8,0-3 1,-3-3 0,0-2 0,2 0 0,3 2-25,-8-4 1,4 1 0,-4-3-21,8 2 0,-5-1 0,0-2 0,2 0 0,6 1 14,-1-3 0,5 1 0,1-2 32,1 0 1,0-2 0,0-2-30,4 0 0,-2-2 1,2-2-1,1-4 7,-1-8 1,3-4 0,1-4-1,4-2 82,5 3 0,3-4 0,1-2 0,3 1 0,1 2-159,-1-5 0,3 0 0,2 2 0,6 0 125,6-1 0,4 0 0,5 2 0,2 7-9,3 6 1,4 5 0,2 2-49,2-4 1,3 2 0,1 0 20,2 0 1,2 1-1,8-1-34,-6 10 0,7-1 0,4-2 1,3 1-1,0 0 0,-1 2 1,-4 2 23,3-1 0,-3 2 1,0 2-1,2 0 0,4-2-102,-5 3 0,4-2 1,2-1-1,2 0 1,0 1-1,-1 1 0,-1 2 1,-4 3 117,10 0 0,-3 2 0,-2 3 0,1 1 0,1 0-17,-8 2 0,-1 0 0,1 1 1,1 0-1,2 1 0,2 1-24,-2 1 0,4 1 0,1 0 0,2 1 0,-1 0 0,0 1 0,-1 1 0,-3-1 7,6 1 0,-4 0 0,-1 0 0,0 2 0,3 1 0,4 1-10,-11 0 0,3 1 1,2 0-1,1 1 0,2 1 1,0 0-1,-1 2 1,0 2-1,-1 1 0,-2 2-6,2 4 1,0 2-1,-1 3 1,-1 2 0,0 0-1,-1 1 1,-1 0-1,0 0 1,-2-2 3,1-1 0,-1 0 0,-1-1 0,0 0 1,-1 1-1,-1 1 0,0 1 0,-1 3 8,2 2 0,2 2 0,-1 2 0,0 0 1,-3 2-1,-2 1 0,-4 1 0,-4 0-20,4 12 1,-6 1-1,-5 2 1,-4 3-1,-2 3 47,-7-7 0,-2 3 0,-2 2 1,-3 2-1,-2 1 0,-3 0 0,-2 1 9,-4-1 0,-3 2 1,-4 1-1,-1 0 0,-2 1 1,-1-1-1,0-1 0,0-2-8,0 2 0,0-1 0,0 0 0,-2-2 0,-1-1 0,-4-1 0,-3-2 0,-4-2 1,-4 0 0,-4-1 0,0-3 0,-2-2 0,1-3 0,2-6 4,-8 4 1,1-7 0,-1-3 0,-1-1 34,-1 1 1,-1-2 0,0-2 0,-2 0 110,2-2 1,0-1 0,-2-2 0,-7 0-65,6-6 0,-5-1 0,-3-1 1,-2 0-1,-1-2 0,1 0 1,3-2-149,-1 0 0,1-2 0,1-1 0,-1-1 0,0 0 0,-1 0-38,0 1 1,-2-1 0,-1 1-1,0-1 1,1-1 0,2-2-1,4-1-95,-4-2 1,4-1 0,1-2 0,2-2 0,1-2-1293,-4-3 1,2-3 0,3-1-1,2 1 345,2 1 0,4 0 0,-2-3 1123,-9-9 0,-1-4 0,11 5 0,0-2 0,9-8 0</inkml:trace>
  <inkml:trace contextRef="#ctx0" brushRef="#br0" timeOffset="99728">26374 15790 10718,'-7'-3'1878,"2"1"-699,37 1 1,16 3-1175,1-2-1410,-9 1 1,12 0-1,1 0 1,-7 1 1386,0-1 0,0 0-1,3 1 0,8 0 0,2 0 0,-5-1-344,-4 0 1,-2-1 0,-1 1 185,2-1 1,1 0 0,-4 0-196,10 0 1,-10-2-723,-11-3 992,-9-1 102,-14-13 0,-5 12 0,-8-8 0</inkml:trace>
  <inkml:trace contextRef="#ctx0" brushRef="#br0" timeOffset="99928">27220 15663 9950,'-6'-1'2162,"1"0"157,5 1-2246,55 0 0,-31 5-73,10-2 0,-1 3 0,-14 8 70,-1 4 36,-4 27-156,-21 1-163,-1 2-1725,-33-7 11,12-28 1079,-18 3 0,30-12 0,-2-1 0</inkml:trace>
  <inkml:trace contextRef="#ctx0" brushRef="#br0" timeOffset="100828">28194 15346 7341,'0'10'4153,"1"-2"-2602,-1-8-1747,0 0 188,64-16-122,-28 10 0,3 1-190,16-6 1,-1 1 215,-17 6 1,-5 1-223,-2-1 146,-35 3-690,-44 5 867,10 5 0,-2 1 456,3-3 1,0 1-309,-6 7 1,7 0-65,15-4 418,2 4 327,26-7-826,6 0-11,16-2-423,5-3-1312,7 0 892,9-1-2664,4-1 3198,-14 0 1,0 0 0,16 1-536,-21-1 1,-3 1 854,1 2 6,-9-2 2,-9 1 649,-6-1-431,-4-1-55,-34 6-171,10-2-73,-9 2 1,-2 1 16,2 1 2593,-9 5-2520,1 4 271,15-4 51,-3 2 2455,19-9-2158,6-2-309,5-1-35,6 1-88,25 3-495,1-2-539,21 1 393,-7-3 194,1-1 160,-19 0 1,-1 1-8,16 4 2459,-49 10-1963,-17-3-85,-27-2 0,-8-1-200,22-5 1,0 1-61,-24 7 1,0 0-690,2 5 569,22-9 1,4 0-150,11 2 110,13-4 45,6-1-471,32 4 135,-4-7-155,26 1 127,-15-5 232,3 0 48,-1 2 75,-2 1 51,-5 2-277,2 10 750,-28 3 419,-6 1-10,-48 7-546,4-11 59,-5 1 0,-2 2-311,17-5 0,1-1-637,-7 3 0,2 0 564,0 6-45,15-4 43,8-5 100,5 10-813,36-12-108,-1 2-258,28-11-554,-11-10 386,0-6 683,-16 0 0,-1-1 0,-1 1 0,4-6 1</inkml:trace>
  <inkml:trace contextRef="#ctx0" brushRef="#br0" timeOffset="101278">29189 15325 6348,'2'8'5354,"-1"-1"-3972,-1-7-1738,46 4-2412,-15 4 2678,27 2-86,-33 3 1015,-15 1-839,-6-2 1069,-16 13-1512,-33 11-114,7-7-426,9-10 0,1-2-123,0-1 2919,4-2-3899,1 0 2716,16-7-194,3-2 430,30-13-404,1-1-126,16-7-33,-5 4 1,3 1-234,-3 3 0,0 1 286,9-3 0,-1 2-456,-11 4 1,-2 1-1236,26 2 360,-22 0 203,4 4 1,-29-3 0,-5 3 0</inkml:trace>
  <inkml:trace contextRef="#ctx0" brushRef="#br0" timeOffset="101628">29104 15769 12935,'44'7'-331,"-1"1"1,0-1 0,3 0-1,0 0 1,-5 1 81,-5 3 0,-3 1 274,16 4 577,-27 17-230,-40-16 75,-15 3 0,-5 2-529,6-1 1,-1-1 22,-2 1 1,2 0-124,-10 14-227,33-19 28,6-3 101,3-2 81,35 1 390,-15-8 201,27-4 848,-18-12-688,-9 0 613,6-14-1957,-18 1-46,1 1-2900,-14-4 353,3 16 3385,-4-7 0,5 14 0,1-3 0</inkml:trace>
  <inkml:trace contextRef="#ctx0" brushRef="#br0" timeOffset="101879">30480 15388 7939,'6'7'3570,"-1"-2"-2865,-12 24 0,-7 7-574,-3 9-120,-1 4 1,-3 12-1,0-2-46,5-12 1,2-1-1,-1 1-107,-1 0 1,0 0 0,1 0-150,2-1 1,1-1 0,3-8-446,-2 8-113,-2 1-1926,-1-23 1182,1-13-695,-4-1 2288,-3-16 0,12 5 0,-3-5 0</inkml:trace>
  <inkml:trace contextRef="#ctx0" brushRef="#br0" timeOffset="102101">29993 16002 10544,'-8'-2'5371,"2"1"-10704,-19 56 5465,19-29-71,-6 8 1,4 1 1067,15-8-894,7-2 988,3-2-551,14 0-238,-2-15 0,2-3-756,24 4 421,-16-11 1,1-3 938,-9-3 0,-1-3-1134,4-3 1,3-4-355,0-4 0,5-4 0,3-3 0,-1-1-452,2-2 1,0-2-1,1 0 1,0 0 287,-1 1 1,1 0-1,-1-1 1,-1-1 613,-2-3 0,1-3 0,-5 2 0,-8 9 0,5-6 0,-3-14 0</inkml:trace>
  <inkml:trace contextRef="#ctx0" brushRef="#br0" timeOffset="106430">23347 13758 8573,'7'2'7832,"-1"0"-7751,-6-2-126,0 0 328,3 14 123,-2 5-143,-2 39-1044,-4-11 793,0-15 1,-1 3-356,-4 16 0,-1 3-4573,2-8 1,0-1 4629,-2 3 1,2-3 0,-2 6 0,9-47 0</inkml:trace>
  <inkml:trace contextRef="#ctx0" brushRef="#br0" timeOffset="106780">22902 14309 11432,'-24'-10'1506,"5"2"-693,19 8-43,-52-54-395,38 20 0,2-5-260,-4-9 1,0-6 0,5 2-2883,8-5 0,8 0 2790,2 15 0,3-1 1,4 2 55,3 4 0,3 1 1,0 2 614,2-5 0,4 0-559,9-4 0,6-2 1,-2 6-847,-6 11 1,1 5 689,0 0 1,3 0 0,-1 6-21,-1 7 1,-1 6-130,4-1 0,1 3 96,0 7 1,2 3-1,-2 1 71,7 2 1,-1 7-16,2 6 0,3 8 0,-6 6-11,-17-1 1,-4 6-1,-3 2 1,0-3 25,5 5 0,-1-2 0,-4 3 3,-6-3 0,-1 2 0,-4 0 0,-3-6 29,-7 6 1,-5-4 2,3-1 0,-8-1 300,-16 0 0,-12 0 0,-4-6-46,-5-11 1,-5-6 0,-1 0-63,12 1 0,1 3 1,-1-3-1,-3-6-292,-8-9 1,-3-6 0,1-4 0,6-1-268,-3-1 1,1-5-589,-3-3 0,-4-4 0,3-1 737,10 0 0,2-1 0,2 2 0,-7-2 0,4 0 0,9 2 1,-1 0-1</inkml:trace>
  <inkml:trace contextRef="#ctx0" brushRef="#br0" timeOffset="107331">18478 13547 7738,'-10'-10'4716,"2"2"-3747,8 8-367,0 0-358,17 4-174,20 8-70,6 2-28,10 8-48,-24-2 0,-5 3 155,-4 30 2,-2 1 0,-41-6 115,-28-19 388,10-17 0,-2-2-41,12-1 0,0-1-713,-4-3 1,6-2 169,17-3-179,11 0-129,4 1 308,6 1 131,25 4-1756,9-1 0,4 1 1444,-9-2 1,1 0-116,17 2 1,1-1-267,-12-3 0,-1 1-1978,3 3 0,-1 2 2351,-6 0 0,-4 1 0,18 4 0,-43-3 0</inkml:trace>
  <inkml:trace contextRef="#ctx0" brushRef="#br0" timeOffset="107664">18605 14245 11090,'-4'-1'1928,"-31"-4"0,-13-4-1099,2-8 0,-3-2-1720,10 7 0,-3 2 1,3-4 986,-14-10 1,7-5-36,15 3 1,7-5-276,2-18 1,7-8 210,11 7 0,5-5 1,2 2 1,0 6 0,1 1 0,5 1-199,8-4 1,4 0-1,2 7 179,4 4 0,2 5-34,3 0 1,1 1-8,3 2 1,3 3-696,2 5 0,3 1 1,0 3 721,9-2 0,1 3 23,-7 4 1,4 1 0,-2 3-5,7 3 0,-2 5-42,0 4 1,0 4-23,-3 2 1,0 6-16,-11 6 1,0 6 0,-3 2 94,2 4 0,-6 8 28,-3 7 0,-4 8 0,-9 1-252,-12-6 0,-8 1 0,-1-1 268,0 1 0,-2 1 0,-3-3-3,-6-1 0,-3-2 0,-2-5 43,-7 0 0,-3-4 4,-2-3 0,-2-2-320,-2-4 1,-1-2 289,1-4 1,-5-2-59,-5-5 0,-6-2 0,-1-3-617,3-6 0,-1-3 1,0 0 171,0 3 1,0-1 0,3-8 518,4-12 1,2-6 0,10 2 0,5-2 0,3-24 0</inkml:trace>
  <inkml:trace contextRef="#ctx0" brushRef="#br0" timeOffset="108530">20066 13822 7223,'5'7'2227,"-1"-1"251,-4-6-591,0 0-1571,109-15-283,-62 11 1,6 0 0,2 0 0,0 0-729,0-1 0,2 0 0,0 0 0,1 0 676,-3 2 0,2-1 0,1 1 0,-2 1 0,-5 0-154,7 0 1,-4 2-1,0-1 155,1 1 0,-1-1 1,0 1-19,-4 0 1,0-1-1,3 2-583,0 0 0,4 0 1,-1 1-1,-4 0 619,-2 0 0,-4-1 0,0 1 0,5 1 0,0-1 0,-9 0 0,4 3 0</inkml:trace>
  <inkml:trace contextRef="#ctx0" brushRef="#br0" timeOffset="108780">21653 13589 13516,'0'-9'134,"-1"2"-134,1 7 297,0 0-4328,70-2 3925,-33 8 47,9-4 0,2 4-109,-19 8 1,-3 3 105,11 10-70,-15-1 1,-5 1 229,-6 5 186,-24 1 0,-10-2-354,-14-5 0,-4-4-298,2 3 0,-3-2-822,4-8 1,-2-2 0,4-2-2591,-11 3 3485,12-6 0,4-1 0,12-3 0,-1-3 1</inkml:trace>
  <inkml:trace contextRef="#ctx0" brushRef="#br0" timeOffset="109016">20066 13589 13524,'-1'-10'2520,"0"1"-2459,-23 29 1,-7 15 8,0 8-74,-6 3 0,5 3-83,25 8 81,16-16-92,29-19-739,-1-17 0,7-4 305,4-1 1,5-1-1,-4 1 1,-3 0 0,-2 0-1,13-2 1,0 0-1</inkml:trace>
  <inkml:trace contextRef="#ctx0" brushRef="#br0" timeOffset="113183">11091 11684 6924,'-46'-29'-364,"0"0"1,0 0-1,0-1 1,1 1 0,1 2-1,1-1 1,1 1 0,0-1-1,1 0-190,-5-6 1,2 0-1,-1-2 1,-2-3 778,10 8 0,0-1 0,-2-1 0,0-2 1,0-1-1,-1-2 0,1 0-22,0-2 0,0-2 1,-1-1-1,1-2 0,0 0 1,0 0-1,1 1 1,1 1-122,-1-1 1,0 1 0,0 0 0,2 1 0,1-1-1,1 0 1,2 0-64,0-6 1,0-2 0,2 0 0,2 1-1,4 2 1,4 3 70,-2-14 1,7 5 0,2-1-121,1-2 0,1 0 1,3 0 29,0 1 0,1 1 0,6-9-31,4 18 0,2-5 0,3-3 0,1-4 1,1 0-1,2 0 0,0 2 0,0 4-46,4-6 0,1 2 0,2 2 0,1 0 0,0-2 0,1-3 99,-5 10 0,1-2 0,0-3 0,0 0 0,0 0 1,2 0-1,0 3 0,1 1 0,2 5 3,6-7 1,1 3 0,3 2 0,-1 3-1,2 2 1,-1 1 21,1 2 0,1 2 0,0 1 1,1 2-1,0 0 13,2-1 0,0 1 0,1 0 0,4 0 0,6-1-2,-7 7 1,4-1-1,4-1 1,3-1-1,1 1 1,3-1-1,0 1 1,-1 1-1,1 0 1,-3 2-59,0 1 0,-1 2 0,0 0 0,1 1 0,0 1 0,0 0 0,1-1 0,1 1 0,0-1 0,1 0-4,-3 0 1,1 0-1,1 0 1,1-1-1,0 0 1,0 0-1,1 1 1,-1 0-1,1 1 1,-2 0-1,0 2 1,-1 1-2,4 0 1,0 1-1,0 0 1,0 2-1,-1 0 1,-1 1-1,0 1 1,-1 1 0,-1 0-1,-1 1-6,1 0 1,-1 1 0,-1 2 0,-1-1 0,0 2 0,-1 0 0,1 0 0,1 1-1,0-1 1,1 1 0,-1 1 0,1 0 0,0 0 0,-1 1 0,1 0 0,0 0-13,-1 1 1,-1 0-1,0 0 1,0 0 0,1 1-1,1 1 1,1 1 0,2 1-14,-1 1 0,0 0 1,2 0-1,0 1 1,2 1-1,0 1 1,1 2-1,2 1 1,0 2-1,2 3 12,-14-1 0,2 2 1,2 2-1,1 1 0,0 2 1,1 1-1,1 0 0,0 2 1,0-1-1,-1 1 0,1 0 1,-2 0-1,0-1 1,-1 0-1,-2-1 0,-1-2 23,4 2 1,-1-1 0,-1-1 0,0 0 0,-2 0-1,0-1 1,-1 1 0,1 1 0,-1 1 0,1 0 0,1 3-1,0 1 1,1 1 0,1 2 0,2 1 0,1 1 0,1 2 0,0 0 0,-1 1 0,-1 0 0,-2 0 0,-1 1 0,-4-1 0,-2-1 0,-4 0 0,-5-2-2,12 13 1,-7-1 0,-6 0 0,-2 0-1,-1 0 1,1 2-12,0-1 1,0-2 0,-1 1 0,-2 2 0,-1 5 0,-1 7 7,-10-12 1,-1 5-1,0 4 1,-1 4-1,-1 2 1,0 1-1,-1 1 1,-1 1-1,0-1 1,-1-1-1,-1-3 1,0-2-1,-2-4-10,4 13 1,-2-5 0,-2-2-1,-1-1 1,0 1 0,-1 3 0,0 5-7,-3-13 0,1 4 0,1 2 0,-1 3 0,0 1 0,0 1 0,-1 0 0,-1 0 1,-1-2-1,-1-2 0,-3-3 0,0-4 0,-4-3-25,-4 12 1,-3-5 0,-4-3 0,-1-3 0,-1-1-1,-1 3-8,0 0 0,-1 1 0,-1-2 0,-1 1 0,-2-1 0,0 0-25,-1-1 0,-1-1 0,-1 1 0,-1-1 0,0-1 0,-2-1 87,1 0 1,0-2-1,-1 0 1,-2 0-1,-3 0 1,-5 2 182,3-8 0,-3 2 0,-4 0 0,-1 1 0,-3 1 0,-1-2 0,-1 0 0,1 0 0,0-3 0,1-1-5,0-1 0,1-2 0,0-1 0,0-1 0,-1 0 0,-1-1 0,-2 0 0,-1 0 0,-2 2-124,6-4 0,-3 0 0,-1 1 1,-2 1-1,-1 0 0,-1-1 1,0 1-1,-1-2 0,2 0 0,0-1 1,1-1-1,1-2 0,3-2-41,-7 1 1,1-1-1,2-2 1,1-1-1,0-1 1,0-2-1,0 1 1,0-1 0,-1-1-13,0 1 1,-2-1-1,1-1 1,-1-1 0,1 0-1,0 0 1,0-2 0,2 1-1,2-2-8,-4 0 1,4 0 0,2-2-1,-1 0 1,-1 0 0,-3-1 0,-5-1-8,10 0 0,-2-1 1,-2 0-1,-2 0 1,-2-1-1,-1 0 0,0 0 1,-2 0-1,0-1 1,0-1-1,0 0 0,0-1 1,1-1-52,2-1 1,-1-1 0,-1 0 0,1-2 0,-1 0-1,0 0 1,-1-1 0,1 0 0,0 0 0,-1-1 0,1 1-1,-1 0 1,1 0 0,0 1 13,0 0 0,0 1 1,0 0-1,0 0 1,-1 0-1,1 1 1,0-1-1,0-1 0,0 1 1,1-1-1,-1-1 1,2-1-1,0 0 1,0-2-1,-5-1 1,-1-1 0,0-2 0,0 0 0,0 0-1,1-1 1,2-1 0,1 0 0,1-1 0,3 0-1,3 0 1,3 0-25,-7-4 0,5-1 0,4 0 1,1-1-1,1 0 0,1-1 1,-2-1-39,-6-3 0,1 1 0,1-2 0,-1-2 0,0-3 0,-2-6-328,12 7 1,-2-4 0,0-2 0,-2-3 0,1-1 0,-1-2 0,1-1 0,1-1 0,1 1 0,2 0 0,2 1 432,2 0 0,1 0 0,3-1 0,0-1 0,1 1 0,1-1 0,0 0 0,-1 1 0,0 0 0,-1 1 0,-5-4 0,-2 0 0,-1 0 0,0 0 0,1 1 0,1 1 0,3 0 0,2 1 0,5 2 0,4-11 0,1 1 0,-1-1 0,0 1 0,0-1 0</inkml:trace>
  <inkml:trace contextRef="#ctx0" brushRef="#br0" timeOffset="115535">18669 4614 7867,'32'2'829,"-1"0"0,23 2-486,3-6 1,5 0-1372,-9 2 0,0-1 1349,-12 1 0,2-1 0,0 1-362,4-1 0,1 1 1,1 0 93,0-1 0,1 1 0,8 0-107,-11 0 1,7 1-1,5 0 1,1-1-1,1 1 1,-3 1-1,-4-1-108,4 1 1,-3 0 0,-2 1 0,1 0 0,4-1 58,-5 0 1,2 0 0,3-1 0,0 1 0,-1 0 0,-2 1-1,-5 1-1059,17 3 1,-4 1 0,-5 1 0,-8 1 1161,-3 3 0,-5 0 0,14-1 0,-11 1 0,-32 1 0</inkml:trace>
  <inkml:trace contextRef="#ctx0" brushRef="#br0" timeOffset="115787">17272 5228 5469,'43'4'318,"-1"0"0,1 0 0,1 0 0,5-1 212,-3-2 0,8 0 0,5-1 0,3 0 0,1-1-397,-9 1 0,1-2 0,1 1 1,3-1-1,1 0 0,3 1 0,4-1-206,-17 2 1,4-1-1,2 1 1,2-1-1,1 1 1,1 0-1,1 0 1,0 0-1,0-1 1,-1 1-1,-2 0 1,-1 0-1,-2 0-32,5-1 0,-2 1 0,-1-1 0,-1 1 0,0-1 0,-1 1 0,1 0 0,0-1 0,1 1 0,1 1-59,1-1 1,3 0 0,1 1 0,2 0 0,-1-1 0,0 1 0,-2 0 0,-2 0 0,-3 1 0,-5-1 0,-4 1-381,20 1 0,-9 0 0,-4 0 0,1 1-135,-3 0 0,-2-1 0,1 1 0,0 0 679,3 0 0,1 1 0,-2-1 0,-5 0 0,5 1 0,-5-1 0,2 1 0,0 0 0</inkml:trace>
  <inkml:trace contextRef="#ctx0" brushRef="#br0" timeOffset="116352">18394 3387 6372,'10'1'4934,"-2"-1"-3005,-8 0-685,0 0-1244,-23 64-90,6-17 0,-1 5-535,5-10 1,0 1 0,0 0-1108,-7 14 0,4-5-74,5-2 1595,5-35 1,4-11-1,-1-4 1</inkml:trace>
  <inkml:trace contextRef="#ctx0" brushRef="#br0" timeOffset="116496">18394 3281 11846,'6'-4'-498,"-1"1"-914,-5 3 637,0 0 1,0 0-1</inkml:trace>
  <inkml:trace contextRef="#ctx0" brushRef="#br0" timeOffset="116987">18711 3662 9712,'-7'19'2162,"0"-3"-8094,-26 34 5742,25-37-211,-26 36 1382,51-64-1007,-1-9 1,2-4 29,0 4 1,0 0-69,6-13 0,-1 1 112,7-7 361,-1 9 1,2 2-365,6 0-41,-12 7 0,-3 9 3091,-10 20-2869,-11 10-80,-1 7-99,-9 19 1,-1 3 913,4-9-957,-4 7 0,0-7 412,8-28-606,2-6-871,19-24 915,-1 2 93,18-20-645,-6 12 768,2 0 401,-8 11 1,1 1-30,7 2-86,3 2 42,-25 24-65,-9 9-134,-1 5-115,-5 19-486,-1-9 0,-1 1-348,-1 13 562,-4 6-2601,13-42 1941,10-5 0,-7-3 0,7-3 0</inkml:trace>
  <inkml:trace contextRef="#ctx0" brushRef="#br0" timeOffset="117283">19600 3535 4081,'-3'-9'1590,"-25"7"1,-10 8 1125,-9 13-2657,-8 3 0,2 4-303,11 12 81,5 3-136,37-24 972,15-10-1354,30-15-736,-6-10 0,2-3 1439,-9 7 1,-1-1-1,5-8 1,-6 2 1281,-15 9-915,-4 3 266,-10 12-518,-2 1-165,-7 18-1979,9 14 2007,26-7 0,-15 0 0,17-21 0</inkml:trace>
  <inkml:trace contextRef="#ctx0" brushRef="#br0" timeOffset="117683">20045 3492 11269,'-10'-7'1001,"-20"2"0,-4 3-765,-9 11-354,-7 3 0,-1 5 65,5 12-2899,5 8 2907,32-18 800,8-7-764,3-2-36,4-3 43,25-2-152,-6-4-9,20-5 90,-15-7 73,-1-3 0,-2 0 37,-5 1 864,-2 3-738,-11 7 101,-1 6-121,-8 9 1405,-1 5-1520,-1 4-65,-6 31 44,1-18 0,-1-1 11,2-3 1,-1-1-211,-11 23 363,7-41-8,-3-3-351,-17-4-1703,5-19 920,-1 2-76,15-17-255,21 5 1302,15-14 0,-10 21 0,6-7 0</inkml:trace>
  <inkml:trace contextRef="#ctx0" brushRef="#br0" timeOffset="117834">20299 3556 3776,'8'4'4116,"-2"-1"-2035,-39 45-2806,19-21-1031,-6 4 1,2-3 1755,10-14 0,5-6 0,3-11 0</inkml:trace>
  <inkml:trace contextRef="#ctx0" brushRef="#br0" timeOffset="118200">20299 3260 8228,'8'0'3086,"-2"1"-1904,-6-1-2759,0 0 852,30 49-444,-17-22 714,5 7 0,0 1-567,-7 0-667,5 16 1196,-6-14 809,-4-4 1,-1-1 2002,-1-9-1551,-2 9-202,-2-32-154,31-60-149,-15 33-67,4-8 0,1 2 294,-3 17-81,-3 3 904,7 3-352,-11 15-790,3 2-123,-12 15-48,-2-2 0,-1 3-54,-1 1-3292,-4 24 2189,3-27-184,-1 14 1341,14-34 0,-7 0 0,7-2 0</inkml:trace>
  <inkml:trace contextRef="#ctx0" brushRef="#br0" timeOffset="118533">20891 3471 6569,'-9'-2'2406,"2"1"-995,-23 9 1,-4 6-1501,-1 12 61,-3-8 0,1 2-54,12 14 29,13-11-36,5-1-119,3-1 656,2-4-1880,16 0 1687,-3-15-409,13-3 0,-6-15 1381,14-19-527,-14 15-697,5-5 513,-22 25 125,-8 20-551,-4 21-541,3 7-193,1-6-372,8-14-312,3-20-514,2-4 1842,1-2 0,-2-2 0,-2 0 0</inkml:trace>
  <inkml:trace contextRef="#ctx0" brushRef="#br0" timeOffset="118700">21209 3196 7898,'5'6'3506,"-13"23"0,-8 8-3533,5-7 1,0 2 21,-8 16 1,0 1-62,7-8 1,3-4-196,-2 18-1698,2 0 0,-1-2-817,0-5 1817,2-2 0,-1-10 1026,0-30 0,5-4 1,-1-2-1</inkml:trace>
  <inkml:trace contextRef="#ctx0" brushRef="#br0" timeOffset="119119">21082 3429 12120,'0'11'2891,"-1"-2"-2410,1-9-892,0 0-275,56 0 3,-26 0 13,13 1 0,1-1 35,-11 2 181,4 0 283,-19 3 225,-9 2 338,-3 2 196,-6 7-434,0-3-26,0 7 152,6 11-280,-2-15-8,5 10-65,0-20 28,-1-4-372,9-2 90,-3-5-471,30-23 688,-16 6-205,3-4 0,1-1 198,3-5 335,-6 7 1,1-1 2329,14-5-1198,-12 17-813,-10 13-21,-22 37-410,-3 2-184,0 9 24,-1-12-587,2-4-104,6-18-2184,8 2-112,0-11 3041,8-2 0,-13-3 0,1 0 0</inkml:trace>
  <inkml:trace contextRef="#ctx0" brushRef="#br0" timeOffset="120651">23368 7302 11392,'-10'-17'1974,"2"3"-1514,8 14 36,84 2-1506,-38 0 1,7 0 0,5 1 0,1 0 1020,-9-2 0,2 1 0,2-1 0,0 0 1,0 1-1,-1-1-11,6 2 0,0-1 0,0 1 0,-1 0 0,0-1-8,-1 0 0,1 0 0,-1 0 1,-4 0-1,-9-1-10,3 1 0,-6 0-112,7 1 0,-16 3 1018,-29-2-883,-31 2-5,-31-2-652,20-2 1,-2-1 691,-5 1 1,-4-1 215,1 0 1,-4 0 0,-3-1-190,6-2 1,-3-1 0,1 0 0,1 0 38,-6 0 1,3 1 0,-2-1 121,9-2 1,-3 0 0,3-1 0,9 1-58,-15-4-143,3 0-412,40 6 51,54 7 394,2 3-261,-3-2 1,13 1-1,3 0 1,-5-1 227,-8 0 0,-2-1 0,3 0-28,-2 0 0,5 0 0,1 0 0,-1 0 0,-5-1-19,7 0 0,-5-1 1,5 0-92,4 0 0,5 1 0,0 0 0,-6-1 97,-10 0 0,-4 0 0,3 0-34,19 2 0,3-1 1,-15 0 46,-17 0 255,-8-1-34,-31-1-468,-53-1 243,20 0 0,-2 0 742,-9 0 0,1 0-773,4 1 0,4 0 2773,-5 1-3102,11 1 812,23-1-448,9-1 90,18-1 316,39-13-333,-13 1 393,-6 1 1,3-3-420,0-4 1,1-3-1242,5-4 1,2-2 1232,-1 0 0,1-3 5,-9 2 0,1-2 0,-3 1-455,-4 0 1,-1-2 460,2-6 1,1-4-1,-4 3-1153,-4 2 0,-4-4 1056,-4 1 0,0-7 0,-1-1 0,-4 4-429,0-5 1,-3-1 383,0-1 1,-1-5 0,-2 6-51,-4 3 1,-1 4 12,1-2 1,-1 0-50,1 2 0,0-4-279,3-8 1,0-7 0,0 6 344,-1 10 0,0 0 36,1-4 0,0-3 1,-1 7 11,2-15-71,-2 20-526,3-15-299,-2 24 478,0 4 1683,-3 9-1420,-3 12 1081,-5-1-862,0 6 3305,-5-2-2916,-13-2 164,7 0 248,-25-7-547,17 5 1,-11-5-20,6 2 40,0-1-186,-4-2 1,-1-1-3474,-13-4 3387,8 2 0,0 1 123,-11-1-530,-4-1 580,13 6 1,-3 0-944,-4 1 1,-3 1 755,7 2 1,-3 0 0,2 1-333,-13-1 1,3 1 343,-4 1 0,3 1-1,13 2 0,0 0-22,-2-1 0,0 1-5,-2 0 0,-1 0 24,2 0 1,-5 0 73,1 0 0,-7-1 1,0 0-1,6 0-26,-6 0 0,0 0-5,5 1 1,-8-1 0,3 0-1,11 1-40,13 0 0,5 1 881,-6 0 1,1 1-991,-9 6-9,15 1 121,5 23 0,-1 16 0,3-3-161,6-11 1,-1 3 248,-1 7 1,-3 8 0,-1 4 0,1-3 8,1-6 1,1 0 0,0 1 0,-1 1-89,1-1 0,0 2 1,-1 1-1,0 0 1,1-2-13,-2 5 0,0-1 0,1-1 0,1-1-3,1-3 0,1 0 0,1-2 1,3-5 2,0 2 0,2-3 2,0 9 1,0 2 4,0-2 0,1-1 465,2-8 1,0-2-477,1-3 0,1-5-49,3-13 47,0-3-84,1-9 57,4-2-272,2-1 2369,17 1-3428,-2-1 1364,26 2 0,-29-2 0,9 1 0</inkml:trace>
  <inkml:trace contextRef="#ctx0" brushRef="#br0" timeOffset="121069">20891 5461 7531,'-5'-10'4071,"1"3"-3872,4 7 2367,0 0-2407,49 62-1168,-23-32 0,1 1 1036,-1 0 0,3 3 0,1 0-23,5 0 1,1-1 0,5-1-568,0-6 0,4-1 0,2-1 0,-2-1 563,6 5 0,-2-2 0,4-1-192,-4-3 1,2-1 0,2-2-1,1-2 177,-5-7 1,1-3-1,2-1 1,-2-1-1,-4 0-390,8 2 1,-4-2 0,4 0 299,-8-2 1,5 1 0,1 0 0,-2-1 0,-7-2-297,16-1 0,-3-4 297,-2-3 0,3-2 1,-7 1-1,-13 3 0,-3 0 1,16-6-1,-1-1 1</inkml:trace>
  <inkml:trace contextRef="#ctx0" brushRef="#br0" timeOffset="121473">25400 6160 11359,'0'10'1677,"1"-2"-282,-1-8-1098,57-1-2325,-18-2 2068,5 0 1,6 0 8,1-4 0,4-3-9,-1 0 0,5-3 1,-3 0-43,-8 3 0,-2 0 0,1-1-25,10-3 0,0-1 0,-6 0-178,-10 0 1,-5 0 6,0-1 1,1-1-122,12-10 0,0 0-1238,-12 6 0,0-1 1460,1 0 1,3-3 0,-3 3 383,-5 3 0,-2 1-350,9-6 0,-2 2-449,9-5 386,-6 4-126,-6 2-238,-8 3 257,-6 1-5247,-7-12 6198,-10 10 1,0-4-1,-7 17 1</inkml:trace>
  <inkml:trace contextRef="#ctx0" brushRef="#br0" timeOffset="121734">26501 5440 12017,'-7'-10'1473,"2"2"-314,5 8-1086,56 0-96,-24 2 1,2 0-537,13-1 1,4 2 485,6 2 1,1 4-45,-2 5 1,-2 3-1078,-9-4 0,-3 2 1194,2 5 0,-8 3 89,-16 12-2261,-11 4 2245,-9 7-29,-11 5-119,-9 5-387,-10-12 1,-11 6 0,4-5-680,4-5 1,-2-1 414,6-7 0,-3 4 0,-2-1 1,4-6 725,-9 1 0,5-7 0,2 1 0,-5 0 0</inkml:trace>
  <inkml:trace contextRef="#ctx0" brushRef="#br0" timeOffset="123056">25866 4530 6428,'9'13'3581,"-1"-3"-3424,-8-10-84,0 0-1714,-8 7 261,1-3 1380,-15 9 0,15-9 0,-6 1 0</inkml:trace>
  <inkml:trace contextRef="#ctx0" brushRef="#br0" timeOffset="124019">25231 5313 10440,'1'11'2072,"-1"-3"-584,0-8-601,0 0-609,-82 66-532,52-37 1,-2 3 350,-2 0 0,-6 5 1,-4 4-1,0 1 1,1-1-664,0 0 0,1 1 1,0 1-1,0-1 0,-1 1 572,6-6 0,0 0 0,-1 0 0,1 0 1,-2 0-1,1 1-352,-2 0 0,-1 1 0,-1 0 0,1-1 0,1 0 1,1-3 371,2-1 0,0-1 0,2-2 1,0 1-1,-1-1-361,-10 8 0,1 1 0,0-1 1,0 0 360,0-1 1,1 0-1,0-1 1,0 1-237,2-3 1,1 1 0,0-1 0,0 0 209,3-3 0,1 0 0,-1 1 0,-2 1-19,4-3 0,-3 3 0,-1 0 0,0 0 0,2-1 0,3-2-17,-11 8 1,4-2-1,-3 2 89,10-8 1,-4 2-1,0 1 1,2-2-1,4-4-551,-12 11 0,6-6 1,12-11 0,2-1-320,-3 2 1,4-5 816,6-12 0,9-3 0,6-7 0</inkml:trace>
  <inkml:trace contextRef="#ctx0" brushRef="#br0" timeOffset="124319">23495 4974 14299,'6'-3'140,"-2"1"1232,-4 2-453,109 112-2922,-78-75 1,0 3 2058,-3-9 1,3 4-1,3 3 1,0 1 0,-3-1 14,-1 2 1,-1 1 0,-1 0-1,0 0 1,0-1-383,2 3 0,-1-2 0,1 1 0,4 4 377,-3-4 1,2 4 0,3 3 0,1 0 0,1 1 0,0 0 0,-1-3-263,-2-4 1,0 0-1,1-1 1,-1-1-1,2 1 1,0 1-1,2 1 197,-3-3 0,1 1 0,1 1 0,2 0 0,-1 0 0,0 0 0,1 0 0,-2-2 0,-1-1-145,4 3 0,-1-1 0,-1-1 1,1 0-1,-1-1 0,1 0 1,1 1 142,-1-2 1,1 0 0,2 1-1,-1 0 1,0-1 0,-1-1-1,-2-3 1,-3-2-6,10 9 0,-3-5 0,-2-1 0,2 2-42,-2-3 1,2 2 0,0 0 0,-1-2 0,-4-3-191,4 2 0,-4-4 0,4 1 238,7 0 0,6 2 0,-1-1 0,-8-4 0,-4-1 0,-2-1 0,6-1 0,0-1 0,0 1 0</inkml:trace>
  <inkml:trace contextRef="#ctx0" brushRef="#br0" timeOffset="127719">24342 4678 6518,'-7'-6'1890,"1"1"-1588,6 5 1056,0 0-1022,-18-2 473,7 0-473,-14-2 0,9 1-134,-3 0-71,-11 1 1,-4 1-51,-17-2-307,8 1 0,-2 1 271,11 0 0,2 0-910,-4-1 0,0 1 919,-3-1 1,0-1 99,-1 1 0,-1-2 9,-17-4 1,-2-1 45,19 0 0,1-1 0,0 0-652,0 0 1,-1-1 0,3-1 572,-16-7 0,5-3-18,17 4 0,0-2-978,-10-13 1,2-3 863,10 7 1,1-1 0,-8-12 0,4-1-373,11 10 0,4-3 394,1-12 1,1-6-1,3 3-199,0 0 1,3-1 280,2 3 0,0-6 0,2 0 1,2 6 60,3-3 1,4 2-126,-1 6 1,1-2-1,1 3 19,2-1 1,5-2-116,3 1 0,6-7 0,2 0 0,-3 5 58,5-8 0,1 1 0,-3 9 0,3-6 0,0 2 0,-1 8-23,5 3 1,1 5-1,1-1 1,3 1 424,0 1 0,5 1-402,-3 4 0,5-1 0,0 1-248,3 2 1,0 0-1,1 1 251,0 0 0,0 0 0,0 1 5,-3 4 0,0 1 1,-2 3 388,2 0 1,-2 1-402,1 2 0,0 1-27,-1 1 0,0 0 4,1 2 1,-1 1 8,-1 0 0,4 1-316,9 2 0,6 1 0,0 1 307,-4 1 0,0 2 0,1 0 171,-8 0 1,2-1 0,1 2-1,0 1-154,4 3 0,1 1 1,-2 2-1,-3-1-107,-5 0 1,-3 1-1,1 1 106,14 2 0,2 2 0,-3 0 11,-15-3 0,-3 0 0,3 1-39,14 6 1,3 1 0,-2 1 99,-13-5 0,-2 0 0,1 1-76,11 5 0,1 1 0,-4 0-22,1 2 1,-4 1-26,-1 2 1,-3 0 24,-2 2 1,-3 2 530,-3-1 1,-1 4-520,-7-1 1,-1 3 0,-1 2-249,-2 1 1,-1 3 0,0 2 219,-4-3 0,0 2 0,-1 1 0,-1-3 87,-1 5 0,-1-1 0,-3 1-74,0 10 1,-3 3 0,-4-6 22,-2-4 0,-4-1 35,-4 2 1,-4 5 0,-8-2-57,-4-12 1,-7-2 0,-2-1-1,1 0 50,-3 6 0,1-2 1,-4 0-12,1-6 0,-4 1 1,-1-1-1,0-4-258,-10 4 1,0-3-1,1-2 302,11-5 0,1-3 0,-3 3 246,-6 2 0,-5 2 1,1-1-1,4-3-241,9-5 1,3-2-1,-6 0 161,-7 0 0,-9 1 0,-3 1 1,2-3-1,7-3-172,4-2 0,5-4 0,-4 1 9,-11 1 0,-6 2 0,1-2 1,6-4 63,-4-4 0,5-4-78,14 0 1,-1-1-1,0 0-22,0 0 0,0 0 1,-3-1-11,1-2 0,-4-1 0,0 0 0,0-1-42,2 0 1,0-1 0,-1 0 0,2 0-21,-15-3 1,2 0-1,0-1-237,1-4 0,2 0 1,7-1 720,12 2 0,3-1-1949,-8-11 1,6-4 1173,11-22 0,6 16 1,15 5-1</inkml:trace>
  <inkml:trace contextRef="#ctx0" brushRef="#br0" timeOffset="128819">23622 4572 5169,'-9'0'1139,"2"-1"434,7 1-1083,-72-20-98,33 6-930,-10-3 1,-2-1 573,1-9-34,15 5 0,-3-5 0,2 1-2,0-1 0,-1 0 12,-1-3 0,-3-2 0,4 1 37,4 1 0,3 0 10,0-1 0,0-2 0,1-1 0,1-2 54,2-1 0,2-1 350,1-1 1,4-4-353,5 2 0,2-4 0,2-2-589,4-2 1,2-3 0,1 1 516,1-1 1,1 1-1,3-2 124,4 5 1,3-2 0,2 1 0,0 4-595,6-11 1,2 3 430,-2 8 0,2-2 0,1 4-59,2 0 1,5 1 67,0 10 0,6-3 0,2 0 0,-3 4-127,-2 3 1,-1 2-1,3-1 131,3-1 0,3-3 1,2 2-1,0 3-37,11 1 1,0 4 0,-1 3-369,-8 2 1,-1 1 0,2 1 379,0 1 1,2-1 0,1 1 0,-3 2 8,3 0 0,-1 2 1,3 0-17,5 0 1,3-1 0,2 2 0,-3-1 15,4 1 0,-2 0 0,3 0-66,-3 1 1,4-1 0,-1 1 0,-4 1 44,0 1 0,-3 1 0,-1 0 49,0 0 1,-1 1 0,0 0-38,-2 1 0,-2 1 0,1 0 100,-4 0 1,0 1 0,-1 0-130,16 2 1,-1 2 13,-6 0 1,1 3-58,-2 5 0,4 5 0,-6 0 84,-2-1 0,-2 3 14,6 7 0,3 4 0,-8-1 428,-15-4 0,-3 2-442,9 7 0,-1 4 32,-2 2 0,0 3-27,-8-2 1,0 2 0,-1 0-6,-4-7 0,-2 0 0,0 0 1,0 8 0,-2 2 0,-4-4 0,-6-3 1,-7 0 58,-5 0 1,-4 3 0,-1-1-59,-4 8 1,-2-1 14,-1-6 1,-2 2 0,-6 1 24,-7 0 1,-7 3 0,-1-2 0,3-3-43,2-3 0,2-3 0,-4 3 9,4-5 0,-3 3 0,-2 0 0,2-1 0,2-5 6,-3 1 0,2-5 0,0-1 96,-1 1 0,0-2 1,0 0-91,1-1 0,0-1 1,-3-1 73,-10 6 0,-3-1 1,-3-1 47,3-4 1,-2 0-1,-2-1 1,3-1-202,7-2 0,2-1 0,0-1 0,-2-1 95,-4 1 1,-2 0 0,0-2 0,2-2 30,-5-2 0,1-4 1,3-1-343,9-1 1,2-1 0,-2 0 297,-9 1 0,-3-1 1,-3-3-25,8-6 0,-4-3 0,-1-2 0,2 0 0,5 2-21,-2-1 1,4 1-1,-4-2-26,2 0 1,-5-3-1,-1 0 1,3-1-1,7 2-68,-7-7 1,7 0-60,-1 0 0,1-1-58,3 0 0,2 0-79,2 1 0,2-1-157,5 3 0,0-3 560,-7-18 0,3 1 0,2 8 0,12 2 0,-1 0 0</inkml:trace>
  <inkml:trace contextRef="#ctx0" brushRef="#br0" timeOffset="129654">24321 3598 5863,'10'3'1414,"-2"-2"-6820,47 4 5406,-21-3-18,7 0 0,2 1-369,9-3 177,6 1-361,-27-1 1,1 1 570,19 1 0,-3-1 0,-1 0 0,-16 0 0,1 0 0</inkml:trace>
  <inkml:trace contextRef="#ctx0" brushRef="#br0" timeOffset="133136">23199 10245 7159,'-16'-1'347,"4"1"-347,12 0 1229,0 0-1240,-11 7-179,7-1-40,-10 7-719,6 10-2972,5-10 3291,-3 9 590,6-14 1,0-3 0,0-2 0</inkml:trace>
  <inkml:trace contextRef="#ctx0" brushRef="#br0" timeOffset="133571">23008 10435 9144,'8'1'664,"-1"0"727,-7-1-464,0 0-557,68-1-1397,-29 0 1098,9 0 1,2 1 37,4-2-32,-25 1 0,4 1-74,8 0 1,6 0 0,0 0-7,-6 1 0,-1 1 1,1-1-16,7 0 0,3 0 1,-2 1-104,-5 1 1,-1 0-1,-4 0-92,-7 0 1,-1 0 159,6 0 1,-3 1-1457,4 1 1089,-23-3-154,-13 1-428,-24-3-1451,-10 0 1,-3 0 2169,5 0 1,-1 0 282,-13 0 0,-4 0 660,5 0 1,-4 0-1,3 0 115,-10 0 1,1 0-609,10 0 0,-1 0 1,5 0 78,2 0 0,6 0-102,-1 0 354,11 0-433,8 0-429,13 4 428,26 4-64,7 2-154,11-4 0,4-1 26,-11-2 0,0 0-295,16-1 0,6 0 423,0-2 0,5 0 0,-9-1 0,-17 1 0,-1 0 0,6-1 0,0 1 0,0-1 0</inkml:trace>
  <inkml:trace contextRef="#ctx0" brushRef="#br0" timeOffset="134116">25358 10583 11362,'-9'-7'420,"3"1"-577,6 6 157,0 0-65,90-18-4192,-36 10 4211,-13 1 1,6-1-1,-4 1 9,-6 3 1,-1 0-873,17-1 1,2-1 679,-2 1 1,0 1-179,0-1 1,-3 1 215,-8 0 1,-4 1-432,11-2 622,-21 2 266,-5-2 177,-39-4-261,-4 3-37,-23-5 65,-1 6 85,6 3 1,-1 0-137,10 1 1,-3 0 223,-11 1 1,-6 0 0,5 0-253,12 1 1,2-1 873,-16 1 0,6 0-1204,22 1-246,15 0 3388,24-1-2764,37 0-483,-20-3 0,5-2 0,0 0 286,0 1 0,1 0 0,1-2-16,8-1 1,2-1 0,3-1-315,-7 0 1,2 0 0,1 0 0,-2 0-871,5-1 1,-2 1 0,3-1 660,-6 1 1,2 0 0,-1 0-1,-1 0 557,7-3 0,-2 1 0,-7 1 0,-11 3 0,-4 0 0,5-2 0,-1 0 0</inkml:trace>
  <inkml:trace contextRef="#ctx0" brushRef="#br0" timeOffset="142279">23157 10245 6065,'33'-39'59,"0"0"0,0 0 0,0 0 0,2 7 0,6-2 0,3 0 1,2 0-1,-1 2 0,-2 4 0,-5 3-704,14-2 0,-6 6 0,7-1 693,-9 2 1,4-3-1,4-1 1,0 2 0,1 2-1,-2 5-17,4 4 1,0 5-1,0 2 1,-2 2-1,0-1 65,2-1 1,-3 1 0,2 1-1,7 3-83,-14 1 0,5 2 0,4 1 0,3 1 0,0 1 0,1 0 1,-2 2-1,-2 0 0,-3 0-118,7 5 0,-2 0 0,-2 2 1,-1 1-1,1 0 0,2 0 86,-8-2 1,2-1 0,2 1 0,0 0 0,-1 1 0,-2 1 0,-1 0 0,-4 1-92,10 6 1,-4 2-1,-2 1 1,-3 1-1,-2 2 33,3 9 0,-4 2 0,-2 2 0,-4-2 34,-1 2 0,-3-1 0,-2 3 11,-4-3 1,1 1 0,-5 2-1,-6 0 53,-6 13 1,-9 0 0,-8 0-92,-3-15 1,-5 1-1,-3-2 1,0 1 123,0 0 1,0-1-1,-2 0 1,-3-3 80,-15 10 0,-5-4 1,0-6 18,5-11 0,1-5 0,-2-1 137,-3 0 0,-1-2 1,-1-2-64,-1-1 1,-1-2 0,-1-1 37,0-1 0,-1-2 0,-5-2 65,-2-3 0,-7-3 0,-3-1 0,1-1 0,5-1-276,6 0 0,4-1 1,0-1-1,-5-1-106,4 0 1,-6 0 0,-1-1 0,0 0-1,3-2 1,4 0 29,1-2 1,5-1 0,0-1 0,-3-2-120,-4-1 1,-3-2 0,-1-1-1,0 0 1,4 1 169,0 0 1,3 1 0,-1-2-1,-5-2-414,5 0 1,-4-3 0,-4-1 0,0-2 0,1 1-1,3-1 1,5 2-370,-8-7 1,5 1-1,3 0 1,-3-1 312,3 3 0,-2-1 1,1 1-1,2-1 1,6 1 431,0-8 0,5 0 1,7 7-1,1-3 0,10 2 1</inkml:trace>
  <inkml:trace contextRef="#ctx0" brushRef="#br0" timeOffset="143130">20341 12256 11432,'8'-6'1168,"26"-29"0,6-10-3209,3 5 2079,-14 11 0,7-6 0,2-1 0,-5 5-1424,7-1 1,0 2 1429,-5 3 1,3-2 0,3-1 51,3 1 0,5-1 0,1 0 0,-1 1-335,-4 4 1,0 1 0,1 0 0,1-1 227,-4 1 0,3-1 1,0 1-1,-1 0 0,-2 2-203,2 1 1,-2 2 0,0 1-1,1 0 212,1-1 0,2 1 0,-1 1 0,-2 0-16,3-1 0,-2 2 1,8-3-15,-7 3 0,8-2 0,5-1 0,2-1 0,-1 1 0,-4 1 0,-6 3-158,1 0 1,-6 1 0,-1 2 0,6-3 188,2 0 1,7-2-1,2 0 1,-1-1-1,-3 3 1,-8 2 107,3 2 0,-5 1 1,-2 2-108,3-1 0,-1 1 0,-1 1 6,1 0 1,-2 1-1,1 0-4,-2 1 0,-1 0 0,4 0 80,-2 2 1,3 0 0,3 1 0,0 0 0,-2 0-70,3 0 1,-1 0-1,1 1 1,0 0-12,-3 0 0,2 0 0,0 0 1,-1 1-1,-3 0 9,13 0 0,-4 1 0,0 1 51,0 2 1,0 1 0,-2 0-63,-12-1 0,-2 0 0,5 1-10,2 1 0,5 3 1,4 0-1,-2 0 1,-4 0-7,-2 1 1,-4 0 0,0 0-1,2 0 3,7 2 1,3 1-1,0 0 1,-4 0-131,2 2 1,-2 0 0,-4 0 124,7 2 0,-3 0 18,1 1 0,1 1 279,-5-2 0,3 1 1,-1 2-264,1-1 1,0 2 0,2 1-8,-6-3 0,3 2 0,-1 0 1,-3-1-137,5 2 0,-4-1 0,0 0 127,-4 0 0,0-1 0,-1 0 16,-1 0 0,0 0 0,-3-1 624,7 4 1,2 0-627,0 0 0,5 3 0,-1 1 135,0 0 1,0 0 0,-2 0-149,-6-4 0,-3-1 0,2 1 14,4 2 0,0 1 0,-2 0-271,5 4 0,-4-1 287,-10-8 0,-1 1-28,8 5 0,1 1-6,3 1 0,-3-2 803,-17-10 1,-1-1-804,11 7 1,-1-2-59,-7-4-82,-12-7-167,-2-1 1936,-12-7-2769,-3-1 276,-3-7-1311,0 1 2178,-7-13 0,6 11 0,-2-3 0</inkml:trace>
  <inkml:trace contextRef="#ctx0" brushRef="#br0" timeOffset="143427">27284 11705 13310,'-7'-5'1115,"2"0"-918,30 27 1,14 12-145,-5-1-3,-7-9 1,5 4 0,-1 1 14,1 3 0,-1 1 1,-3-3-1492,1 2 0,0-1 1414,1 2 0,2 3 0,-5-4-15,-7-5 1,-4-3 20,12 23 6,-11-6 0,-9-5 1019,-13-5-255,-23-11 0,-12-3-543,-10-5 1,-6-3-636,13-1 0,-3 0 1,-3-2 326,-1-3 1,-5-2 0,0-1 0,4-1-164,4 0 0,3 0 0,-8-1 250,7 1 0,-9-2 0,-5 1 0,-3-1 0,0 0 0,3 0 0,6 0 0,8 1 0,-6-1 0,9 1 0,-5-1 0,-4 0 0,0 0 0,-1 0 0,1 0 0,0 0 0,0 0 0</inkml:trace>
  <inkml:trace contextRef="#ctx0" brushRef="#br0" timeOffset="149377">19791 13822 16282,'34'-1'1814,"2"0"-7301,-5-1 5566,10-3-79,14-1-82,-3-1 1,10-1 22,-14 3 0,6 1 1,1-1-1,-2 0-150,6-1 1,-2 1 0,5 0 109,-7 1 0,6 1 0,1-1 0,-3 2 0,-7-1 75,-2 2 1,-6 0 0,4 0-295,6 1 1,4 0 0,1 0 0,0 1-165,-4 1 0,1 0 1,-2 1-1,-3-1 255,1 0 0,-2-1 1,-1 1-262,8 2 1,0-1 0,-15 0 1524,-18-2-1434,-8 0-1151,-18-5 1548,-9-5 0,5 3 0,-4-1 0</inkml:trace>
  <inkml:trace contextRef="#ctx0" brushRef="#br0" timeOffset="149626">21505 13652 5531,'-9'-5'1656,"2"0"1146,7 5-2399,0 0-260,62 0 954,-25 1-1187,2 1 1,10 3-1,-6 1-18,-8 1 1,-4 2 237,11 2 0,-4 1-136,-5 8 2112,-24-6-1958,-8-1 158,-12 1 528,-30 8-3035,-4-4 2229,9-5 0,0-2-28,3-2 0,1-1-55,0 0 1,-4 0-665,-4 0 0,-5 0 0,3-1-165,2 1 1,-1-1 883,-16 1 0,-7 1 0,12-1 0,5-2 0,8-2 0,1 1 0</inkml:trace>
  <inkml:trace contextRef="#ctx0" brushRef="#br0" timeOffset="149833">20362 13758 12692,'-37'19'2219,"0"0"0,0 3-2005,-6 11 1,2 7-1128,22-9 0,4 0 972,-5 18 29,7-5 1,6 0-192,16 7 24,6 7 454,23-28-507,2-20 1,7-4-372,-8-1 0,7-2-179,-1-3 1,8-2-1,6-1 1,3-1 0,0 0 574,-6 1 1,4 0-1,2 0 1,0 0-1,0-1 1,-2 0-1,-4 0 1,4 0-1,-4-1 1,-2 0-1,1 0 1,1 1-1,-3 1 1,1-1-1,-1 1 1,0 0-1,1 0 1,-1 0-1</inkml:trace>
  <inkml:trace contextRef="#ctx0" brushRef="#br0" timeOffset="152127">19198 13272 14764,'28'-31'215,"0"1"1,0 0 0,11-13 0,-1 6-1149,7 4 1004,-21 16 1,2-3-15,12-10 0,6-5-53,-10 8 0,3-3 1,1-1-1,-1 1-1203,5-4 0,-1 2 0,2-2 1199,-3 1 0,3 0 0,0-1 0,0 1-9,0 3 1,1 1 0,-1 1-1,-1 1-384,6-3 0,-2 2 1,3-2 409,-2 2 1,3-2-1,1 1 1,2 1-284,-8 6 0,1 0 0,0 1 1,2 0-1,1 0 295,5 0 1,1-1 0,2 1 0,-1 1-1,1-1-165,-10 4 1,1-1 0,0 1-1,0-1 1,0 2 0,0 0 141,1 0 1,0 1-1,0 0 1,0 1-1,-1 0 1,-2 2-7,10-3 0,-3 1 0,-1 1 0,2 1-1,1-1 0,0 0 1,0 1-1,1 0 105,-2 0 0,0 1 0,2 0 0,6 0-107,-14 4 1,3-1-1,3 0 1,1 0-1,3 1 1,0 0 0,0 0-1,0 2 10,-3 0 1,1 1-1,0 1 1,1 0-1,0 1 1,1-1-1,-1 1 1,0 0-1,0-1 5,0 0 1,-1-1 0,0 0 0,0 1 0,0-1 0,0 1-1,1 1 1,1 0 0,0 1 17,0 2 0,3 0 0,1 0 0,0 2 0,1 0 0,-2 0 0,0 0 0,-4 1 0,-2 0 0,-5 0 40,14 2 1,-7 0-1,-3 0 1,1 1 0,3 1 20,-7-1 1,2-1-1,0 1 1,2 1-1,0-1 1,-1 2-1,-1 0-64,0 0 0,-2 1 0,0 1 1,0 0-1,1 0 0,1 2 1,1 1-79,-4-1 0,1 1 1,1 1-1,1 1 1,0 0-1,0 0 1,-1 0-1,-1 0 1,-1-1 50,7 2 0,-2 0 0,-1-1 0,0 1 0,0 0 0,0 0 0,0 2 0,-3-1 0,0 0 0,1 1 0,0 0 0,-1 1 0,-1 0 0,-2 0 0,-3 1-2,11 6 1,-3 2 0,-3 0 0,-2 0 0,-1-1 129,1 1 1,-3-2-1,-1 2 1,4 2-129,-4 0 0,3 2 0,2 3 0,0 0 0,-1 2 0,-2 0-65,0 2 1,-2 1 0,0 1 0,-2 1 0,1-1 0,-2-2 64,2 2 0,-1-1 0,-1-1 0,0 1 0,1 1 42,-5-2 0,1 0 0,0 1 0,-1 0 0,-2 0 0,-3-3-41,3 6 0,-3-2 1,-2 1-1,0 1 104,-5-3 1,0 1 0,-1 0 0,-1 2 0,0 1-105,1 3 0,-2 1 0,1 2 0,-2-2 0,-2-1-1,1 2 0,-1-2 0,-2-1 0,-2 0 4,-1 15 1,-3-1 0,-3-8-307,-3-15 0,-1-3 303,1 8 1,1 1 596,-1-2 1,0-3-610,1 13-39,1 6-440,-6-35 1440,-1-18-1504,0-1-1784,-7-6 2338,-14-12 0,9 9 0,-7-9 0</inkml:trace>
  <inkml:trace contextRef="#ctx0" brushRef="#br0" timeOffset="152715">23813 13441 11390,'14'4'154,"-3"-1"50,13-16 0,8-4 398,23 4 0,4 1-3237,-4-7 0,2 2 2754,-11 9 1,3 1-1,-2 3 137,14 2 1,-2 3 218,-11-1 0,5 1-377,-9 1 0,6 0 0,4 2 0,1-1 0,-1 2-72,0 0 1,1 2 0,0 0 0,1 0 0,-1 0-257,0 0 0,-1-1 1,0 1-1,2 0 0,1 1 230,-2 1 1,3 1-1,1 1 1,-1 0-1,-3 0 1,-6-1-183,7 2 1,-6 0-1,6 3 195,-7-2 1,6 3 0,2 1-1,2 0 1,-1 1 0,-3 0-5,3 2 1,-2 0-1,0 1 1,-1 0-1,1 0 181,0-1 1,0 0 0,0 0-1,-1 1 1,1 1-194,0 1 1,2 1 0,-1 1 0,-4-2 0,-7-2 2,9 4 0,-3 2 1,-9-4 0,3 3 1,-1 0-1,-4 0-420,-3 0 1,-5-1-1,1 0 419,1 1 0,0 0 0,-1 0 26,6 9 1,-6-3 1634,-5-5-1657,-4-5 1,0 0 675,2-1-1503,1 1 1248,-17-15-1310,-10-6 2765,-1-6-7074,-4-8 4777,-5-5 1,4 4 0,-3 4-1</inkml:trace>
  <inkml:trace contextRef="#ctx0" brushRef="#br0" timeOffset="153033">27284 13991 13030,'2'11'1566,"-1"-3"-1423,-1-8 865,0 0-1028,27 91-1935,-8-46 1955,-5-7 0,1 5 0,0-5-53,16 11 47,2-1 35,-2-9 1,2 1-124,-5-6 0,-1-2 91,3 2 1,-3-1 32,5 7 147,-26-31 27,-5-2 591,-22-5-624,-18-4 0,-6 0 95,9 0 0,-2 1-266,-10-1 0,-6-1 0,6 1-31,7 0 0,3 1-29,-11-1 0,0 0-73,12 2 1,1-1-1507,3 1 1,1 0-1551,-17-1 3069,19-1 0,26 1 0,4-1 0</inkml:trace>
  <inkml:trace contextRef="#ctx0" brushRef="#br0" timeOffset="153445">28236 14542 11919,'10'10'4335,"-2"-2"-3966,-8-8-147,12 55-3809,-5-27 3615,2 7 0,1 4 412,4-6 0,2-2-496,4 1 0,0 0 52,-1 1 0,1-2-89,3-4 1,-2-6-31,-4-9-255,15-10 280,-16-11 8,11-13 82,-7-5-1064,-1 3 0,0-2 1047,15-20-129,-3 8 0,6-6 0,4-3-828,-10 14 1,2-2 0,2 0-1,-1-1 1,-1 2 238,4-6 0,-1 2 1,1-1-1,1-2 730,2 0 0,4-3 0,1 0 0,-5 4 0,-8 7 0,-3 5 0,-4 3 0,6-6 0,0-1 0</inkml:trace>
  <inkml:trace contextRef="#ctx0" brushRef="#br0" timeOffset="154829">21400 13462 13095,'3'6'1322,"0"-1"-1277,-3-5 260,0 0-698,-74 34 765,25-1-585,14-13 1,-6 2 0,-1 6 278,3 4 1,-3 6 0,1 1-1,3-3-867,3-3 1,2-2 0,-2 3 799,-5 5 0,-3 4 0,0-1 1,6-4-48,-2 5 1,4-2-16,0-2 0,2 0-97,3-4 0,2 1-1149,2-4 1,2-1 909,3-3 0,0 1 372,-9 12 0,1-2 0,5-4 0,5-10 0,1 0 0</inkml:trace>
  <inkml:trace contextRef="#ctx0" brushRef="#br0" timeOffset="155029">20489 13568 14983,'4'6'641,"-1"-2"-241,-3-4 869,48 51-1164,-20-17 1,5 9 0,2 2-1,-2-2-795,5 2 0,-1-2 1,2 5 451,-8-8 1,4 4-1,0 3 1,1 0-1,-3-3 1,-4-6-295,2 3 1,-4-4 0,2 3 531,2 1 0,4 5 0,1 2 0,-2-3 0,-6-8 0,0 1 0,-2-3 0,1 2 0,1-1 0,0 1 0</inkml:trace>
  <inkml:trace contextRef="#ctx0" brushRef="#br0" timeOffset="176088">19981 13907 13832,'3'11'1181,"-1"-1"-950,25-19 0,13-7-1684,-3 8 1,4-1 1475,-2-1 0,3-1 1,0 1-4,-4 4 1,0 1-1,6 0 118,0 3 1,7 0 0,4 0-1,2 1 1,-3 0 0,-6 0-697,0 0 0,-5-1 0,1 2 0,4-1 549,5 0 0,6 1 0,3 0 0,0 0 0,-4 0 1,-8 1-111,6 1 1,-6 1 0,-2 0 44,1 0 1,0 1-1,-1 0-47,-2 0 1,-1 1 0,-1-1-51,-4 0 0,-1 0 1,2 0-1213,11 2 1,3 0-1,-5-1-79,-3-1 1,-3 0 475,10 2 1,-9-6 1151,-25-11 0,-17 6 0,-6-6 0</inkml:trace>
  <inkml:trace contextRef="#ctx0" brushRef="#br0" timeOffset="176320">21251 13483 14585,'-4'0'-529,"0"0"501,4 0 675,132 9-646,-100-5 0,2 1-428,19 0 0,10 1 0,-6 2 445,-1 8 0,-5 2-19,-12-4 0,0 3-32,-1 1 0,2 2 1,-5 4-20,-4 13 0,-5 2 35,-1-8 0,-5 0 173,-11 5 0,-12-1-234,-33-1 0,-12-7-81,16-6 1,-5-3-1397,-6-1 0,-12 0 0,-3 1 0,1-2 0,8-3 1555,-9 1 0,1-3 0,11-1 0,-5 1 0,3-2 0,11-3 0,3-2 0</inkml:trace>
  <inkml:trace contextRef="#ctx0" brushRef="#br0" timeOffset="176735">20024 13187 11636,'-7'-11'575,"-21"25"1,-9 16-135,8-4 1,-1 4 0,-1 0-2177,-2 1 0,-1 1 1,0 0 1835,-1 2 1,-1 1 0,5-5-17,7-4 1,2-3-51,1-1 1,1 0 132,-12 20 768,7-3-936,11-2-984,20-5 1,9-1 930,17 9 8,1-10 0,5-2 199,1-13 0,2-4-154,7 1 0,2-1-43,6-2 1,3 0-6,-18-4 1,2-1-1,0 0-53,1 0 0,0-1 1,6 0-720,3 1 1,6-1-1,4 1 1,-3 1 0,-5-1 688,1 1 1,-4 0 0,2 0 0,3-1 0,6 0 0,-5 1 0,-13-1 0,1 5 0</inkml:trace>
  <inkml:trace contextRef="#ctx0" brushRef="#br0" timeOffset="177338">17801 14245 10480,'-35'-23'70,"0"1"0,12 4 0,-1-2-2901,-22-13 1,-1-10 3631,22 5 1,2-7 0,2-1 0,3 4-493,-3-6 1,4 0-445,3 5 1,1-5 0,2 1 0,9 7 277,13 5 0,7 5 129,6-2 0,7 2-206,6 4 0,7 0 1,7 2-87,-1 7 0,6 2 1,4 2-1,0 0 1,-3 0-258,-9 2 1,-1-1-1,0 2 1,1 0-1,2 2 253,2 0 1,3 1 0,2 0 0,-1 3-1,-1 2 1,-2 3-42,0 4 1,-1 3 0,-1 3-1,-2 1 1,-2 0 3,-1 0 1,-2 0 0,-1 2 0,1 2-10,9 3 1,2 1 0,-3 5 0,-5 8 6,-13 6 0,-4 7 1,-3 5-1,-4-2 1,-1-5 110,0-2 1,-3-3 0,-3 5 10,1 10 0,0 8 1,-6-2-1,-9-11 124,-17-9 1,-8-8 47,-5 0 0,-5-4 35,-4-3 0,-4-4-76,-4-2 1,-3-4-46,-3-2 1,-6-4-46,4-6 1,-8-3 0,-2-1 0,6-1-62,4-1 0,4-1 1,-3-1-21,6 0 0,-5-1 0,0 0 0,1-2 0,7 0 286,0-5 0,4 0 0,2-2-305,-1-1 0,2-1 0,0-1 0,-14-10 0,4-4 266,4-2 0,3-2-367,5-1 1,6-8-50,16 2 0,4-8 0,3-1 1,3 4 102,1 5 0,3 3 1,3-3-3,2-7 1,2-4-1,2 1 1,5 8-10,17-6 1,5 8-54,4 2 1,3 5 57,4 4 0,3 6-19,0 3 1,9 7-135,-16 14 0,8 4 0,6 3 1,0 2-1,-2 0 0,-7 0 192,0 0 1,-6 1 0,0 1 0,6 2 3,2 0 1,6 2 0,3 0 0,-1 3-1,-3 2 1,-6 2-15,2 8 0,-5 4 1,-4 2-1,-2-2-164,2 2 0,-3-1 0,0 3 188,-5-3 0,1 2 0,-2 1 0,-5-2 26,3 10 1,-13 3 381,-19 1 0,-11 3 0,-4-4-184,-5-2 0,-8-3 17,-6 0 1,-7 2-1,-3-8-125,4-16 1,-2-6 0,-1-1-243,-3 1 0,-2-1 0,-1-2 175,-3-1 1,-1-1-1,0-1-20,-1-2 0,-2-1 0,1-1 192,0 0 0,0 0 1,-5-5-404,4-3 0,-6-3 0,-2-3 0,1 0 0,7 1-32,7 1 1,5 0-1,0 0 1,-3-3-90,-6-2 1,-4-1 0,0-2-1,3-2 1,9 0-798,5-2 0,7-2 1,2-4 1122,-4-12 0,2-6 1,4 5-1,4 11 1,3 0-1,2-13 0,-1 0 1</inkml:trace>
  <inkml:trace contextRef="#ctx0" brushRef="#br0" timeOffset="179969">23262 14288 4263,'-2'11'2772,"1"-1"-1375,1-10-887,0 0-3598,-84-33 3133,50 16-45,-16-3 0,-1-3 194,9-3-679,11 7-55,-8-7-499,17 8 547,-2-8 0,13 14 0,-1-4 0</inkml:trace>
  <inkml:trace contextRef="#ctx0" brushRef="#br0" timeOffset="-109501.73">17674 14309 10141,'-18'-44'-395,"-1"0"1,1 0 0,-2-5 0,1 1-167,0-4 0,2 3 537,6 16 0,3-2 383,2-9 1,4-7-1,7 2-101,11 5 1,8 3 0,-1-2-1010,-5-7 1,0 0 0,8 3 785,9 13 1,10 2 0,2 4 0,-4 4-36,-6 3 0,-1 5 0,4-1-31,10-3 1,7-1 0,3 1 0,-3 4-686,-4 5 0,0 3 1,0 2-1,0-1 581,0 0 1,0-1 0,1 3 0,2 3-113,-5 5 0,4 3 0,0 2 0,-3 2 0,-5 0-405,5 3 1,-6 2-1,1 3 615,-2 0 1,1 2 0,0 1 0,-5 1 36,-3 0 0,-4 1 0,0 5 205,1 5 1,2 5 0,-2 3 0,-6 1-85,-8-2 1,-4 3 0,-3 0 0,1 1 53,4-1 1,1 0 0,-3 0 0,-7-1 46,-9 9 0,-8-1 0,-5-6 118,-9-8 1,-4-4-10,-1 0 1,-7-1 202,1-7 1,-7 2-1,-4-2 1,-1-2-124,-9 0 0,-3-3 0,-2-2 0,0 1-336,2 2 1,1-1 0,-2 0 0,0-4-32,9-5 0,0 0 0,-1-2 1,0-3-1,2-3 12,-4-4 0,1-4 0,1-3 0,-3-4-67,3-3 0,-2-2 0,-1-4 0,1-2 0,2-4 0,5-1 1,1-4 0,1-2 0,1-2 0,1 0-1,2 2 19,-3-3 1,0 1-1,3 0 1,3-2-1,4-2-8,2-12 1,4-5 0,6 2 0,8 5 3,8 8 1,7 4 0,2 0-5,4-19 0,5 2-257,5 3 1,8 2 182,3 10 0,6 0 1,1 4-197,-7 9 1,0 3 0,4 0 236,10-5 0,4 1 1,0 5 158,-8 9 1,-1 4 0,1 2-149,3 0 1,0 1 0,1 2 38,2 1 0,0 1 0,1 2-50,0 3 1,1 2-1,-1 2 6,-1 0 0,1 2 0,0 5 6,-3 3 0,2 4 0,-1 5 0,-4 7 92,-8 10 1,-2 9 0,-4 4 0,-1 0 0,-1-4-33,2-6 1,-1-2 0,-2 0 0,-6 5 9,-4 4 1,-2 5 0,-5 2 0,-6-3 0,-7-7 388,-16 5 0,-12-8 0,-3-1-471,-1-1 1,-4-2-1,-3-1-347,5-6 1,-3 0-1,0-1 1,0-3 107,-2 0 0,0-4 1,1-2-192,4-6 0,1-1 0,3-4-534,3-3 0,3-3-2513,-20 3 3510,8-10 0,22 0 0,4-3 0</inkml:trace>
  <inkml:trace contextRef="#ctx0" brushRef="#br0" timeOffset="-107824.73">19219 12996 10972,'13'-1'1795,"-3"1"-1434,-10 0 237,0 0-86,68-38-273,-27 24 0,6 1 0,0-1-857,0-5 1,1 0 0,9 1 737,-9 6 1,8 1 0,5 0 0,2 1 0,1 1-1,-2 1 1,-5 0-312,-5 3 0,-2 1 0,-2 1 0,0 0 0,2 0 1,2 0 231,-2-1 1,2-1 0,2 0-1,0 0 1,1 0 0,-1 1-1,-2 1 1,-3 1-319,5 1 0,-2 1 0,-1 1 0,-2 0 0,-1 1 0,-1 0 295,12 1 1,-3 0 0,-2 1 0,1 1-19,1 0 0,-2 0 0,2 2 0,5 1-22,-9-1 1,3 1 0,3 2 0,1-1 0,1 2 0,-1 0 0,-2 0-2,-3 0 1,-1 1-1,0 0 1,-1 0 0,1 1-1,-1-1 1,1 1 8,0-2 0,1 1 1,1 0-1,-1-1 1,-1 1-1,-1 1 1,-2 0-61,11 4 0,-1 2 0,-2 0 0,-4-1 0,-5 0-260,-1 0 1,-5 0 0,-3-1-58,11 3 0,-5-1 248,-7-1 1,-10-6-214,-18-11 24,-11-9-968,-3-6-1528,-12-24 2828,-5 9 0,0-1 0,-3-8 0,-10-4 0</inkml:trace>
  <inkml:trace contextRef="#ctx0" brushRef="#br0" timeOffset="-107529.73">22754 12615 7571,'-9'-4'2857,"1"1"-339,8 3-1891,0 0-521,102 108-147,-66-73 0,0-1 0,3 3-488,-6-4 1,1 3 0,2 1 0,-1-1 0,-2-2 495,8 6 0,-2-3 1,-4-2 29,1 1 0,-7-1 585,-8-3 1,-9 1-2,-20-3 0,-6-1-395,3 2 0,-4-2 165,-21-4 1,-9-5-185,6-6 0,-5-2 0,-1 1-79,-6 1 1,-2 0 0,-6 2-160,10-2 1,-6 2-1,-3 0 1,-1 1-1,3-1 1,4-1-548,-1 0 1,3-1 0,1-1 0,-3 2 493,-1 1 0,-4 1 1,0 0-1,4-1 0,9-2-337,-6 3 1,7-2 668,3 0 1,1 0-209,-13 5 0,5-2 0,4-1 0,-12 5 0</inkml:trace>
  <inkml:trace contextRef="#ctx0" brushRef="#br0" timeOffset="-106050.73">18817 13864 10298,'-5'-6'630,"0"1"-222,5 5 1074,0 0-1482,-15-8 8,11 4 208,-12-16 72,22-6-186,-3 2 60,5-8-19,-2 11-34,0-2 160,13-30-135,-5 18 0,2-1-1392,-1 0 0,0 1 1288,3-4 1,0 3 50,6-7-36,2-1 45,2-2-433,0 3 1,4-4 419,-5 11 1,0-1 0,1-1-40,-1 2 0,0 0 1,1-2 38,8-7 0,2-1 1,0 0 49,-1 4 0,0 1 0,3-2-81,-3 2 1,2-1 0,1 0 0,-1 2-386,-6 4 0,0 2 1,-1 1-1,0 0 369,10-10 0,0 2 0,-1 1 1,-7 9 1,-1 2 0,2-1-159,-3 2 1,1-2 0,2 0-1,2-2 121,2-2 1,3-2-1,1-2 1,-1 1-1,-2 3-49,0 0 1,-2 2 0,-1 1 0,0-1 53,5-4 0,0 0 0,-1 1 1,-5 5 0,1 0 0,-3 5 35,1-2 0,4 0 21,5-1 0,7-3 0,1 1-25,-8 7 1,2-1-1,1 1 1,-1 0-32,-1 0 0,0 0 0,0 0 0,1 0-18,8-1 1,1 0-1,1 1 1,0 1 8,-1 1 1,0 1 0,1 1-1,1-1 35,-10 5 1,1-1-1,1 0 1,-1 1-1,0 0-118,9-4 0,1 1 0,-1 0 0,-2 2 118,4 0 0,-2 2 0,-6 2 0,-1 1 1,-4 2 8,3-1 0,4 0 47,-5 3 0,6-1 0,2 0 0,2 1-302,-8 2 0,3 0 0,0 1 0,0-1 0,0 1 220,-1-1 0,0 0 0,-1 0 0,1 1 0,1 0-12,7 1 0,3 0 0,0 0 1,-4 2-1,-7 0-8,-5 1 1,-6 1-1,5 0-21,1 2 0,5 0 1,3 1-1,-3 0 1,-6 1 40,-2-1 0,-6 1 0,3 1-51,4 0 1,4 1 0,-2 1 0,-4-1 54,4 3 1,-3 0 30,1 2 0,1 0 14,0 0 0,1 1-33,0 1 1,1 0-13,-1 0 1,5 3 34,-7-2 0,7 3 0,2 1 1,0 1-48,-6-2 0,1 2 0,0 0 0,1 1 0,0-1-35,-1 0 1,0 0 0,1 0-1,-1 0 1,-1 0 26,0 2 0,0 0 1,0 0-1,-3 0 1,-4-2 132,3 3 0,-5-1 1,0 0-120,1 1 0,0 1 0,0 1-13,-1-1 0,-1 2 0,3 1 13,-2 2 1,3 3 0,0 0 0,-2-1-199,2 2 0,-3-1 0,2 2 199,-2-1 0,1 2 1,-1 0-1,-2-2 1,-1 1 0,-3-1 0,0 1-3,0-1 1,-1 1-1,2 2 104,-1-1 1,0 2-1,2 2 1,2 3-101,-4-4 0,2 2 0,2 2 0,0 2 0,-1-1 0,0 0-14,-1-1 1,0 0 0,0 1 0,-1 0 0,0 0 0,0-1 3,-1-1 0,1 1 0,0-1 0,-1 0 1,-2-2-1,-3-2-2,3 5 1,-2-1-1,-3-3 1,-4-4 498,-2 2 1,-4-3-494,-1-3 1,-4 2 808,-1 16 1,-3 4-842,-3-2 1,-2-1 15,0 0 0,-1-1 146,-2 0 0,-1-6-167,-1-7 668,1-3 1,0-1-2285,1-2 20,-2 9 555,3-26 1083,0-8 0,0-3 0,0 0 0</inkml:trace>
  <inkml:trace contextRef="#ctx0" brushRef="#br0" timeOffset="-105600.73">27813 13229 5405,'11'7'1832,"-2"-2"683,-9-5-810,0 0-3325,6 47 1620,1-10-35,-1 2 0,2 5 44,5 3 1,1 0-51,-1-10 1,-1 1-62,7 13 0,0-1-50,-3-14 1,-1-2 26,0 0 1,2 2 456,0 1 0,2 3 0,0 0-295,0 0 1,-1 0-1,0-1-5,7 16 0,-2-3 240,-2-6 0,-8-8 1240,-15-19-1017,-42-3-458,3-9 871,3-7 1,-2-3-961,7 0 0,1-2 17,-3-1 0,0-3 32,-2-1 1,-3-3-9,-8-7 1,-6-6 0,0-2 66,12 3 1,1-2 0,-1-1 0,1 0-117,-1 3 1,0 0 0,1-1 0,1-1 73,0-3 0,1-2 0,2 0 0,7 4-122,-2-1 0,13 0-447,17-5 1,11 1 501,16-6-40,7 23 0,12 4 0,-1 1-35,11-1 1,3 2-1412,-10 1 0,4-1 1,0 0-1,-5 1 679,7-1 1,-2-1 859,-7 1 0,1-1 0,-15 2 0,-21 3 0,-5-2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36:24.00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826 2032 8746,'16'7'2422,"-2"-1"-4612,18-12 0,4-6 2750,5 0-333,6-2 0,6-1 163,-9 0 0,-1 0-336,-8 3 1,3 0 64,2-1 0,6-2 0,4 0 0,-1 1-64,5 1 0,2 1 1,0-1-1,0 1-294,-1 0 1,0-1 0,-1 1 0,2 0 231,-8 4 0,1-1 1,1 1-1,-3 1 1,-3 1-434,5 1 0,-3 2 0,0-1 440,3 1 0,-1 1 0,1-1 317,-1 2 1,1 0 0,5 0-316,-2 0 0,6 1 1,3 0-1,1 0 1,-4 1-168,-7-1 1,-2 1 0,0 0 0,1 0 0,1 0 162,8 0 0,3 0 1,0-1-1,-2 1 1,-3 0 165,-4 0 1,-3 0 0,-1 0-1,-1 0-250,11-1 0,-2 0 1,-3 0-12,-12 0 1,-3-1 0,1 0-18,8 0 0,1 0 1,1 0-437,-5-2 0,2-1 1,-1 0-1,-5 0 72,8-1 1,-1 1 113,5-1 0,5-1 0,-11 1-1187,5-1 359,-11 0 1192,-5-1 0,-19 4 0,-4-1 0</inkml:trace>
  <inkml:trace contextRef="#ctx0" brushRef="#br0" timeOffset="315">5207 1672 13128,'-6'-10'273,"1"2"222,5 8 303,0 0-672,73-4-828,-20 0 926,-8 0 1,12 0 0,6-1 0,-2 0-826,-9 0 1,1 0 0,0-1 0,1 1 0,-1 0 574,-1 0 1,-1 0 0,0 0 0,2 0 0,2-1-95,1 1 0,5-1 0,1 0 0,-1 0 0,-4 1 0,-5 0-259,7 0 1,-6 0-1,4 0 40,-7 1 1,5 0 0,1 0 0,-1 1-1,-2 0 339,1 2 0,-1 1 0,-2 0 0,-2 0 0,1-2 0,-3 1 0,-1 0 0,10 3 0,0 0 0</inkml:trace>
  <inkml:trace contextRef="#ctx0" brushRef="#br0" timeOffset="28124">24278 1228 11770,'11'9'689,"-2"-2"-689,-9-7 1339,0 0-1196,0 47 137,1 4-235,-1-13 0,1 2-45,1-7 0,-1 0 18,1 10 0,-1 1-63,0-10 0,-1 1-344,1 7 1,-1-2 2,-2 6-40,-2-22 11,0-7 144,0-6 198,2-7-118,1-7 93,1-7 98,0-10 98,12-19 138,-1 6-178,5 5 1,3 0-3007,18-8 2892,1 2-5,-1 14-64,-12 14 27,0 4-84,8 11 179,-10 2 104,8 39 288,-24-6-137,-6 12 182,-28-10-271,0-24-123,-1-6 1,-2-3 2659,-20 1-4534,-3-4 395,21-8-2154,16-5 3593,18-8 0,-1 6 0,4-3 0</inkml:trace>
  <inkml:trace contextRef="#ctx0" brushRef="#br0" timeOffset="28327">24829 1651 6865,'13'6'4376,"-2"-1"-2760,-11-5-481,0 0-1222,-25 32-129,17-19-146,-17 25-640,23-25 520,6-5 93,4 1 70,6-5-490,17-2-412,10-10 316,2-1-1248,12-14 1698,-21 6 0,-5 2 0,-15 7 0</inkml:trace>
  <inkml:trace contextRef="#ctx0" brushRef="#br0" timeOffset="28740">25252 1588 6683,'11'7'3623,"-2"0"-3489,-9-7 141,0 0-230,-11 6 11,6-1 42,-11 8-51,10-1-2,-2 2 28,0 2-42,-1 2-115,-3 7-62,1-1-8,3 0-129,3-5 129,6-11 0,3-3 154,1-4 199,14-11-199,-6-1 50,9-12-195,-2-16-65,-6 4-252,4-15 190,-7 10 137,-1-1 1,0 0 372,2-12-88,-3 12 0,-1 1 488,-4 2 589,-2 0-774,-5 15-117,-2 2-526,-7 16-45,5 3 142,-3 4 93,6 5 160,0 8-62,0 10-90,0 6 216,3 5-218,5-1 0,4 2-79,1-7 0,3-1-248,0 7 1,4-1-494,5-7 1,2-5-637,4 2 1450,16 4 0,-28-19 0,2-3 0</inkml:trace>
  <inkml:trace contextRef="#ctx0" brushRef="#br0" timeOffset="28977">25548 1524 5185,'27'38'-817,"0"0"1,11 3-1,0-9 246,6-18-570,8 3 1456,-21-23 0,-22 5 0,-1-6 1</inkml:trace>
  <inkml:trace contextRef="#ctx0" brushRef="#br0" timeOffset="29150">25866 1482 7067,'6'11'4992,"-1"-1"-4511,-5-10-184,-8 49-151,1-22-1644,1 6 0,-2 2 1503,-3-1 101,-1 0 1,-1 0-107,-5 10 0,3-10 0,0-2 561,-7-1-1012,-2-3-375,-6-3 826,-2-12 0,0-2 0,5 1 0,-22-1 0</inkml:trace>
  <inkml:trace contextRef="#ctx0" brushRef="#br0" timeOffset="29410">24913 1439 3393,'5'6'4161,"-1"-2"-898,-4-4-2779,0 0-556,53 25-54,-37-16 150,15 6 1,-5 2-685,-23-8-48,-1 5-787,-5-2 842,-8 4 1,5-8 0,-5 1-1</inkml:trace>
  <inkml:trace contextRef="#ctx0" brushRef="#br0" timeOffset="30128">26437 1228 9799,'12'4'1448,"-3"0"-1448,-9-4 165,0 0-3590,-18 72 3433,10-28-8,-3 6 0,1 5-197,6-10 1,2-3 194,0-10 1,1 1-36,2 14 1,1 0 76,2 3 142,2-8 142,-2-21 2829,-3-17-2938,-1-3 1658,1-6-2170,0-4-11,4-10-127,5-7 0,4-3 180,15-16 196,-11 16 0,2 2-184,19-1 243,-18 20 226,9 13 74,-9 16-258,-1 14-34,-9 2 37,-5 0-42,-6-10-3,0-1-25,-2-4-68,1-5-234,-3-2 173,3-7 36,-1-3-954,6-18 386,3-3 221,6-15 193,6 0 167,6-2 0,2-1 433,9-8-118,-7 10 0,0 2 445,10 0-462,-13 13 115,8 1-3263,-19 19 3084,-2 5-156,-7 11 128,-4 5-37,1 5-36,-2 20-30,2-10-7,0 10-80,4-11-250,0-10 3038,0-5-3463,-4-13-113,-2-8 877,-1-3 0,0 0 0</inkml:trace>
  <inkml:trace contextRef="#ctx0" brushRef="#br0" timeOffset="30309">27178 1630 10788,'6'6'571,"-2"-1"-608,-4-5-16,0 0-11,-6 51-2540,9-9 2604,-3-8 0,2-1 0,3-3 0,2-21 0</inkml:trace>
  <inkml:trace contextRef="#ctx0" brushRef="#br0" timeOffset="30475">27178 1291 9950,'4'4'182,"-1"-1"-1106,-3-3 84,55 32 588,-24-19 0,0-1 0,3 7 0,0-1 0,14-1 1</inkml:trace>
  <inkml:trace contextRef="#ctx0" brushRef="#br0" timeOffset="30807">27601 1503 2085,'-2'-11'3321,"0"2"-985,2 9-1353,0 0-854,-57 57-755,37-30 627,-12 9 1,2 0 655,21-9-730,3 20 9,3-19 1134,2 11-1188,1-26-108,2-4-29,0-4 25,2-2 1348,0-2-1737,4-10 163,4-13 355,2-4 93,4-11 61,4-5 31,-3 11 271,5-8 491,3 5-628,-12 16-24,10-4-40,-18 19 56,3 7 25,-6 6-134,2 6-57,-1 30-46,0-5-82,-1 10-591,2-11 101,-2-22-1605,6 0 2179,2-16 0,-4-1 0,0-3 0</inkml:trace>
  <inkml:trace contextRef="#ctx0" brushRef="#br0" timeOffset="31175">28003 1545 3852,'-4'-2'1204,"0"1"1542,4 1-2970,-60 9-1096,30 16 1273,-5-12 1,1 2-116,15 24 803,11-11-1066,3-1 44,3-2 53,2-4 2270,1-3-2623,17-1 326,6-14-1,11-5 219,12-32 137,-18 2 1282,-9 7 1,-1-1-1558,6-20 180,-3-1 0,-1-3 295,-8 19 0,-1 1 169,7-17 1,-2 2 314,-6 13 66,-5 8-750,-3 14 0,-5 4 490,-11 32-280,4-5-3290,-7 25 3172,9-10-92,2 3 406,3 1-364,9 16-446,7-21 1,2-1-74,-4-6 0,2-1-868,6 1 1,0-4 1344,2-7 0,-9-9 0,-5-4 0</inkml:trace>
  <inkml:trace contextRef="#ctx0" brushRef="#br0" timeOffset="31307">28554 1799 12664,'10'1'-709,"-2"-1"709,-8 0 0,0 0 0,0 0 0</inkml:trace>
  <inkml:trace contextRef="#ctx0" brushRef="#br0" timeOffset="38360">24617 6435 10975,'2'8'1008,"-1"-1"-392,-1-7-218,0 0-118,-33 56-81,5-26 0,-3 2-198,-3 11 1,-2 1-706,-5-7 0,-2-3 674,-1-3 1,0-3-1439,9-5 1,-1-1 1217,-11 7 1,1-2-190,15-9 1,1-2-3512,-15 8 0,1-3 3950,-9 1 0,22-7 0,4-4 0,14-9 0</inkml:trace>
  <inkml:trace contextRef="#ctx0" brushRef="#br0" timeOffset="38561">23918 6710 10390,'-26'45'508,"-1"1"0,0-1 0,3-3 0,1-1 0,4-5-192,0 10-22,17-6 1,7 1-116,22 8-596,-10-14 0,6-6 408,16-14 1,5-10-1828,-12-2 1,0-2 1396,12-3 0,4-3-1236,-3-5 1,3-3 0,-4-1 1674,4-2 0,-3-1 0,12-2 0,-7 1 0,-16 1 0</inkml:trace>
  <inkml:trace contextRef="#ctx0" brushRef="#br0" timeOffset="47814">17759 3873 8774,'-6'-1'501,"-11"29"1,-2 17-452,3-4 1,-1 2-197,2-4 0,-2 2 1,0 1-13,-3 10 0,-1 1 1,0-3-1427,-4 4 0,1-3 1584,0 3 0,0-4 123,2-13 0,2-12-453,6-21 823,-5-25-324,14-14 1,3-6-43,0 8 1,1-1-1191,3-15 0,2 1 1099,2 17 0,2 1 24,2-2 1,1 0-11,1 0 1,1-2-96,9-14 1,5-6-224,1 7 0,2-4 0,0 2 109,-6 9 0,0 0 0,1 0-74,3-1 0,1-2 0,1 2 0,-4 6-682,0 2 0,-1 4 832,5-6 1,2 3 417,-3 15 1,-1 6-487,4 2-148,10 8 1,-33 8-1,-5-1 1</inkml:trace>
  <inkml:trace contextRef="#ctx0" brushRef="#br0" timeOffset="54807">15917 1905 11258,'-4'-8'2624,"0"1"-2302,4 7-8,0 0 375,55-3-297,-9 2-1055,-6 0 0,12 0 0,6-1 0,-1 1 675,-8 1 0,1 0 1,2 0-1,-1 0 0,1-1-385,-1 1 0,0 0 0,0-1 0,0 1 0,1 0 372,3-1 0,1 1 1,0 0-1,-3 0 1,-4 1-2,2-1 0,-4 0 0,0 1-595,1 0 1,-1-1 0,1 1 566,-3 0 0,0 1 0,0-1-148,-4 0 0,0 0 0,2 1-512,3-1 1,3 1-1,0 0 1,-7-1 109,3 1 0,-2 0 12,30 1 0,-27 0-234,-58-1 802,-35 2 0,-7-1 0,10 0 0,-4 0 0,0 0 0</inkml:trace>
  <inkml:trace contextRef="#ctx0" brushRef="#br0" timeOffset="54965">16679 2011 6428,'-46'3'1127,"-1"0"0,1 0 0,0 0 0,-9 1 0,2-1 0,30 0-432,51-3 38,18 1 1,16-2-501,-15-1 1,7 0 0,3-2-1,1 1 1,-3 0-1638,4 1 0,-2 0 0,1 0 0,3 0 1404,-7-1 0,3 0 0,2 0 0,1-1 0,-1 1 0,-2 0-46,-6 1 0,-1 0 0,0 1 0,0-1 1,1 1-1,4 0-750,-3 0 1,2 0 0,3 1 0,1-1-1,-1 1 1,0 0 0,-1-1 0,-2 1 738,6 0 1,-1-1 0,-1 1 0,-1-1 0,-1 1 0,1 0 0,0 0 0,2 0 0,0 0 0,-3 0 0,-7 1 0,-7-1 0,-1 1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37:28.42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19558 8890 6630,'-10'-3'2727,"1"0"-3028,-20 2 0,-5 1 301,-6-3 163,-4 1 1,-7-1-807,-6-5 0,1 0 842,17 2 0,1-1-199,-2 1 1,-3-2 0,4 1 188,3-1 0,2 0 52,-1 0 0,-2-1 187,-14-6 1,-6-3-329,6 1 0,-3-2 0,-1-3-65,5-1 1,-2-3 0,0 0 0,2 0-290,7 4 0,0 2 0,2-3 0,0-4 329,2-3 1,0-5 0,0-3-1,4-2 1,6 1 102,5-3 1,6 0 0,3-2 0,0-3-36,0-1 1,0-3 0,1-2 0,3 1 0,2 2-482,2 2 0,3 2 0,2 0 0,5-1 389,5-5 1,4-1 0,4 1 0,0 7-51,6-2 1,7 1 18,-2 12 0,6-5 0,2 0 1,1 2-1,-3 4-238,2 0 0,-1 5 0,4-2 227,5-3 1,4-4 0,1 2 0,-3 5-10,-2 6 0,-3 3 0,2 2-4,3-2 0,1 1 1,1 0 2,1 0 0,1 2 0,4-1-1,-9 4 1,2 1 0,2-1 0,2 1 0,2 1-269,1 0 0,2 1 0,2 1 0,1 0 0,1 0 0,1 2 256,-3 1 0,1 0 0,2 1 0,0 1 0,-1 0 0,0 1 0,-2 0-114,1 0 0,0 0 0,-1 1 0,-2 0 0,0 2 0,-2 2 120,3 1 0,0 2 0,-3 1 1,-2 3-1,-3 3 94,10 6 0,-6 6 0,1 8-110,-9 0 1,0 6-1,1 4 1,-1 3-1,-3 0 19,-7-4 0,-2 3 0,-1 0 0,-1 2 0,-1-1 0,1 1 41,-1-2 0,2 0 1,-1 0-1,-2 1 1,-2 1-1,-5 1-35,-1 11 1,-4 1 0,-3 2 0,-4-2 0,-3-2 25,-2 3 0,-4-3 0,-3 0 1,-3 1 9,-1-6 1,-3 2-1,-2-1 1,0 0-1,-1-3-22,1 5 1,-1-3-1,-1-1 1,-3-3-14,-10 7 0,-5-4 0,-3-6 27,1-10 1,-3-6 0,-4 0-42,-4-1 1,-6-1 0,-1-1 0,1 0-31,8-4 0,2 0 0,-2 0 0,-1-2-137,-11 2 0,-3 0 0,0-2 0,5-4 154,6-4 1,2-2 0,1-2-89,-3 0 1,-1-1 0,0 0 90,0-1 1,0-2 0,-4-1 52,2-1 1,-3-1-1,-3-2 1,-3-4 48,13-1 1,-4-3 0,-1-2 0,-1-1 0,-1-1-1,0-1 1,1 0-67,-1-1 0,-1-2 0,1 0 0,-1-1 0,1 0 0,0-1 0,0 0-14,2 1 0,-1-1 0,1 1 0,0-1 0,1-1 0,1-1 0,1-1 28,-2-4 0,0-1 0,2-1 0,1-2 0,3 0 0,1-2-5,-1-5 1,2-2-1,3-2 1,1 0 0,2 1-24,5 4 0,1 0 0,2-1 0,0 0 0,1-1-16,-1-2 0,-2-2 1,2-1-1,4 2 0,8 2-2,6-7 1,8 3-1,3 2-54,4-6 1,11-3 73,6 11 1,8-6 0,7-3 0,4-2 0,1 2 0,-1 6-16,-1 6 0,1 3 0,1 2 0,1 1 0,1-1 0,0-3 13,-6 2 1,0-2 0,0-2-1,1 0 1,1 1 0,0 1 0,1 3-1,2 3-6,5 2 1,2 2 0,1 2 0,1 3 0,-1 1 0,0 2 0,-3 2-21,6-1 1,-2 3 0,-1 2 0,2 1 0,4 1-23,-8 2 0,3 0 0,3 2 0,1-1 0,0 1 0,-1 1 0,-2 1 0,-2 0 30,10 0 0,-3 0 0,-1 2 0,0 2 1,1 1 21,-4 0 1,2 2 0,0 0 0,0 2 0,-3 2 0,-4 4-21,7 6 0,-4 5 0,-2 3 0,-2 2 88,-1 1 0,-1 4 0,-1 2 1,-1 2-85,-4-2 0,1 1 0,-1 2 1,-2 3-1,-4 4-41,-6 0 1,-3 6 0,-2 2 0,-2 1 0,-2-3-1,-1-3 133,2 1 1,-3-4-1,-2 0 1,-3 4-318,-4 4 1,-4 6-1,-1 0 1,-4-5 0,-2-7-254,-6 2 0,-7-3 490,-7-4 0,-6 5 0,-2-1 0,6-9 0,6-6 0,0-4 0,-20 18 0,-1-1 0</inkml:trace>
  <inkml:trace contextRef="#ctx0" brushRef="#br0" timeOffset="916">18669 7916 10040,'8'2'3004,"-2"-1"-2801,20-5 1,7-3-5,18-1-1160,-7 0 1,1 1 960,-13 3 0,-1 2-5,16-1-76,1 1-326,-7 2 1,-2-1-165,7 1 482,-12 0 1,-4 0-1113,-12 0-147,-5-1 1348,-7-1 0,-2 1 0,-3-1 0</inkml:trace>
  <inkml:trace contextRef="#ctx0" brushRef="#br0" timeOffset="5402">25442 14563 12373,'-3'-5'225,"0"1"-225,-27-22 0,-9-6-3611,2-7 3684,9 12 0,-6-4 0,4-1 51,-2-12 1,5-3-603,8 13 0,1-2 0,1-2 630,-2-9 0,0-4 0,3 3 180,3 7 1,3 2-1,1-2-211,3-10 1,2-2-1,2 4-397,4 2 0,3 1 317,-2 7 0,1-1 1,5-4-5,5 1 1,5-4-1,3-2 1,0 1-1,-3 6-198,3-4 0,-2 5 0,4-4 182,-2 1 0,3-5 1,2-2-1,1 2 1,1 7 20,2 5 0,1 5 0,1 2 0,0 2 210,2-3 0,-1 3 0,6-1-210,-3 5 0,4 0 0,3-1 0,2 3 0,1 2-270,6 3 0,3 4 0,2 1 0,-1 2 1,-1-1 227,-8 1 1,-2 0-1,0 0 1,1 1-1,2 2-114,8-1 0,4 1 1,0 1-1,-3 2 1,-4 1 116,4 3 1,-6 2 0,1 2 116,1-1 1,0 2 0,3 3-83,-11 0 1,3 3 0,1 1 0,-1 1-1,-2 0-36,1 0 0,-3 1 0,0 1 1,3 1-3,-2-1 0,1 1 0,1 1 0,1 3 0,0 5-84,-1 3 1,1 5-1,2 4 1,0 2-1,-2 0 1,-2-2-1,-5-3 75,6 4 0,-6-3 0,-1 1 0,4 5 8,-5-5 1,4 4-1,2 2 1,0 2 0,-3-2-1,-5-1 1,-7-3-24,1 11 1,-10-3 0,-1 1 11,-1 1 0,-2 0 0,-2 1-9,-3 0 1,-1 1-1,-2 0 130,-2-2 0,-2 1 0,-3 3-204,-2-1 1,-3 4 0,-1 1-1,-1-4 56,-1 3 1,-2-2 0,-1 1 0,0-3 0,-1 1 1,-1 1-1,-3-2-36,-2-2 1,-2-1 0,-2-1-1,1-3-21,-1 3 0,0-2 0,-1 0 30,0-3 1,0 2-1,-1-1 1,0-4 568,-7 12 1,-6-2-622,3-13 1,-6 1 0,-2 0 0,3-4-199,2-4 1,1-4 0,-4 0 314,-2 3 0,-4 1 0,-2-2 0,-1-6 102,0-9 1,-1-5 0,0-3 0,2 0 46,-6 2 0,2-2 0,-3-1-78,1-1 1,-4-2-1,1 0 1,2-2-1,-2-1 0,3-1 0,0-2 0,-2-1 1,1-1 0,-3-2 23,-1-2 0,-3-2 1,0-1-1,3 1-74,11 1 0,3 1 0,-1-1 0,-1-1-21,-11-3 0,-1-1 0,-1-2 0,1-2-35,1-2 0,1-3 0,1-1 0,3 1-178,9 5 0,2 0 0,0 0 0,-1-2 186,-9-6 0,-3-2 1,2-1-1,4 2-29,2-2 0,4 1 0,2-1-63,1 1 1,1 0 0,1-4-286,4 1 0,1-3 0,0-1 0,3 1-2,1-1 0,2 1 0,1-2-139,-3-11 1,0-3 0,6 4-870,6 1 0,5 0 1414,3-9 0,4 4 0,-1 3 0,5-4 0</inkml:trace>
  <inkml:trace contextRef="#ctx0" brushRef="#br0" timeOffset="6687">21188 8657 10712,'-11'-11'283,"2"3"-5871,9 8 6061,-76 35-330,41-18-149,-12 5 0,0 1-67,14-5 204,4-1-450,5-1-456,5-3 0,6-2 1349,16-2 1,-4-6-1,12 0 1</inkml:trace>
  <inkml:trace contextRef="#ctx0" brushRef="#br0" timeOffset="6809">21103 8721 11387,'-42'42'-88,"-1"0"0,1 0 0,2-3 0,2-2 0,4-6-648,-13 4-4849,4-4 2511,9-7 3074,7-4 0,15-10 0,3-3 0</inkml:trace>
  <inkml:trace contextRef="#ctx0" brushRef="#br0" timeOffset="13441">17018 10329 12090,'-40'-21'127,"1"-1"1,9 3 0,-2-1-143,-7-1 0,-4-2 0,2-1-2465,-9-9 0,1-1 2663,14 8 1,-1 0 0,0-1 134,0-2 1,-1 0 0,-1-6 39,3 1 1,-3-6 0,0-3 0,1 1 0,4 3-220,-4-5 0,3 2 1,0-4-70,5 7 1,-3-4-1,0-1 1,3 1-1,6 4 203,-2-18 0,7 3-53,3 1 0,4 2-133,2 2 0,5 1-87,5 5 0,5 0 229,1 4 1,9 0-351,8 7 0,10-3 0,3 1 0,-2 4-250,0 1 0,-2 4 1,5-2 357,7-4 1,5-1-1,2 0 1,-3 6 12,1 5 0,-1 4 0,0 2-545,6 0 1,0 1 0,2 2 543,-13 4 1,2 0-1,-1 2 1,1 1-60,2 0 0,0 2 1,0 1-1,1 1 22,-1 1 0,0 1 1,2 3-1,3 5 12,-4 2 0,4 5 1,2 2-1,2 2 1,-1 1-1,-2 0 1,-5-2-188,1 2 0,-5-1 0,0 0 1,-1 2-1,5 3 181,-1 0 0,3 2 1,3 3-1,0 0 1,-2 0-1,-4 1 1,-6-1-70,3 7 1,-5 0 0,-5 0-1,1 2 28,0 0 0,-2 1 1,0 0-1,-2 1 7,-2-1 1,-1 1-1,-2 1 1,-1-1 42,-2-2 1,-2 1 0,-1 0 0,-3 3 194,1 8 1,-3 3 0,-3 1-1,-4 0-90,-6-5 1,-5 1 0,-1-1 0,-2-1-24,0 0 1,0 0-1,-3-2 1,-4-2 247,-12 7 1,-5-3-1,-3-7-96,-12 0 1,-4-8 113,13-12 1,-2-1-1,-1-2-240,-2-1 0,-2-2 0,-1-1-41,-4-2 0,0 0 0,-1-3-32,-1 0 0,-1-1 0,-7-3-53,8-3 0,-6-2 0,-4-1 0,0-1 0,2 0 0,4-1-236,-4 0 0,4-2 1,0 0-1,-4-1 233,2 0 0,-4 0 0,-3-2 1,1 0-1,2-1 0,7-1-14,1-3 1,4-1 0,3-2-1,-2 0-26,0 0 0,-1-2 0,1-1 0,0 0-53,1 0 0,1-1 0,-2-1 0,0-3-241,-1 0 0,-1-3 0,-1-1 0,-1-2 0,2-2-541,5 2 1,0-2-1,1-1 1,0-1-1,0 0 1,3 0 918,-4-4 0,2 0 0,1-1 0,1 1 0,2 2 0,-4-4 0,0 2 0,5 1 0,10 3 0,14 2 0,-1 0 0</inkml:trace>
  <inkml:trace contextRef="#ctx0" brushRef="#br0" timeOffset="14282">20320 15261 11815,'-35'-11'994,"8"1"-840,-4-4 0,-2-7 949,0-19 1,-2-6-2937,5 17 1,-2 0-1,3-3 1850,3-8 0,3-2 0,5-3 12,4-1 0,5-1 0,1 1-568,-1-10 0,3 0 539,0 5 0,2-2 0,2 2 424,6-3 1,6 0-548,4 4 1,6-4 0,2 4-336,-3 10 0,2 2 0,3-1 395,1 2 0,2-2 0,1 1 0,2 3 84,5 0 1,2 3 0,1 1-22,3 0 0,2 1 0,5 1 58,-6 8 1,4 0 0,3 1 0,0 2 0,-3 1-28,2 1 1,-2 2 0,1 1-1,3 1-31,-1 0 0,2-1 0,2 1 0,1 5 0,1 4-54,-1 8 0,2 5 1,2 4-1,-1 2 1,-3 1-1,-3-2-49,2 0 0,-5 1 0,0 1 1,2 4 18,-3-1 0,5 3 0,0 2 0,-1 1 0,-4 1 0,-8-1-428,4 12 1,-9 1-1,-3 1 376,0 1 1,-3 2 0,-3 0-13,-3 1 1,-2 0 0,-3 2 25,-3-1 1,-4 1 0,-1 0 291,-2-2 0,-1 0 0,-8 4-9,-8-5 0,-5 4 1,-4 2-1,-3-2 0,-1-3 125,-6 2 1,-2-4 0,-3-1-1,-1 2-123,2-2 1,-1 2 0,-2-1-1,-1-2 1,-1-5 4,-7-3 1,-2-5 0,0-3 0,0-3-7,-4-1 1,0-3-1,-1-3 40,-2 1 0,0-2 1,-5-2-149,11-3 1,-3-2 0,-2 0 0,-1-2 0,1-2-275,-2-2 1,0-2 0,-1-2-1,0 0 1,1-1 127,-1 1 0,1-1 0,-1 0 1,2-2-1,0-2 45,4-2 1,0-2 0,1-1 0,3-2-1,3-1-104,-8-8 0,4-3 0,3-2-127,2-2 1,1-2 0,4-2-207,2-3 1,4-1-1,3-3-255,2-1 1,4-2 0,5-5 738,6-5 0,6-6 0,1 0 0,0 9 0,-4-4 0,3 4 0,8 2 0,0 0 0,0 0 0</inkml:trace>
  <inkml:trace contextRef="#ctx0" brushRef="#br0" timeOffset="14982">26035 8064 9869,'-26'-38'-262,"1"0"1,8 9 0,-1-1 261,-6-8 0,-4-6 0,2 1-1278,0-5 1,3 1 1796,0-4 1,1-1-166,2 1 0,4-5-13,10 11 1,3-5 0,2-1-1,1 5-1007,3 4 0,1 2 0,3-2 729,1-4 0,2-4 0,2 1 1,4 6-1,4 7 0,4 4 1,2 1 52,2-2 1,3 0 0,1 1-48,3-1 0,3 2 0,0 0-552,4 0 1,0 1-1,2 1 516,0 1 1,1 1 0,7 1-28,-1 7 0,6 0 0,4 2 0,-2 1 1,-4 2-174,-8 3 0,-3 0 0,0 3 0,3 0 141,7 0 1,3-1 0,3 2 0,-3 5 0,-3 5-16,-1 11 1,-3 6-1,-3 3 1,-2 1-5,5 4 0,-4 2 0,0 4 16,-3 0 1,2 4-1,-2 2 1,-5 0-51,-3 4 1,-5 2-1,-3 7-56,-10-9 0,-1 6 0,-2 3 1,-1 2-1,-2-3 0,0-4 164,0 1 1,-2-4 0,-1 0 0,-2 4 32,0 6 1,-1 5 0,-1 2 0,-4-4-1,-4-9 76,-5-5 0,-4-8 1,-3-1 252,-13 13 1,-5-4-182,-4-6 0,-5-5-18,-6-4 0,-4-6-101,16-8 1,-1-2-1,-7-2-41,2-4 1,-7-1-1,-3-2 1,-2 0-1,2-1 1,4-1-51,-6 1 0,5-2 0,-1 0 0,-5-1 0,3 0 0,-3 1 0,-3-1 0,-1-1 0,-1-2 0,1-3-235,3-2 1,-1-4-1,-1-1 1,0-2 0,1 0-1,2 1 1,4 0-120,-3 0 1,4 1-1,2-1 1,-1 0 0,-4-1-316,2 0 0,-3-1 0,-1-1 0,-1 0 0,0 0 0,4-1 1,3 1 668,-2-3 0,2 0 0,3-1 0,3 2 0,5 2 0,-14-5 0,5 2 0,8 2 0,0 0 0,0 0 0</inkml:trace>
  <inkml:trace contextRef="#ctx0" brushRef="#br0" timeOffset="18639">18521 8784 7934,'39'-16'45,"0"0"1,0 0 0,9-3-1,8-3 93,-14 4 0,9-4 0,4-3 0,4-1 0,-1 0 0,-3 2 0,-6 3-1553,5-2 0,-6 2 0,1 2 0,3-3 1406,-3 3 1,3-2 0,2 0-1,0 0 1,-1 1 0,-4 2-143,8-1 1,-3 2-1,-2 1 1,-5 1-25,-7 3 0,-3 1 0,1-1-172,13-3 0,2-1 0,-11 4 133,-7 4 1,-17 3-1,-10 3 1</inkml:trace>
  <inkml:trace contextRef="#ctx0" brushRef="#br0" timeOffset="18808">19918 8276 6585,'-49'12'342,"1"-1"1,0 1 0,4-1 0,-4 2 0,-1 0 0,0 1 0,2-1-1541,-2 2 1,2-1-1,1 1 1,-4 1 1235,0-1 0,-3 2 0,0 0 0,1-1 0,4 0-221,-10 3 0,5-1 0,0 1 331,-3 1 0,0 0 1,1 1-166,12-5 0,1 0 0,0 1 0,0-1 183,-14 7 0,1 0 1,0 0-80,2 0 0,0-1 1,-2 3 108,4-2 1,-2 1 0,1 1-1,3-2 9,0 0 1,4-1 0,-3 2-146,2 0 1,-4 2 0,2 0 0,8-4-83,1 1 0,6-2-381,-5 4 1,12-2 150,27-10 1654,27-4-1681,7-15 1,14-9-1,4-4 1,-4 3-382,0-1 1,-1 0-1,5-2 508,-11 3 0,4-2 1,3-2-1,0 0 1,-1 0-1,-3 1-308,8-6 0,-3 1 1,0-2-1,5-1 460,-11 6 0,3-2 0,3-1 0,-1-1 0,0 2 0,-4 1 0,-4 2 0,13-7 0,-5 2 0,2 0 0,0 1 0,0-1 0,1 0 0,-1 0 0</inkml:trace>
  <inkml:trace contextRef="#ctx0" brushRef="#br0" timeOffset="53700">8657 11599 6291,'12'-3'893,"-2"0"-887,-10 3 53,74-39 50,-40 24-445,1-1 1,6-3 0,-5 5 444,4 3 182,-1 3 0,4 0-620,-6 3 0,-2 2 142,1-1 1,0 1 186,-3 0 0,-2 2 8,3 1 130,1 0 377,-4-1 0,0 2-330,16 2 386,8 1-571,-29 3-6,-14-2 6,-4 2 360,-4-1-360,-1 1-4086,-2 18 3677,-1-11 127,0 14 282,0-8 0,0-11 0,0 3 0</inkml:trace>
  <inkml:trace contextRef="#ctx0" brushRef="#br0" timeOffset="55507">8742 12044 9662,'6'0'3539,"-1"0"-2547,-5 0-617,7 0-176,3-1 148,25-1-106,-3 0-98,2 1 0,7-1-118,5 1 0,5 0 0,0 0-29,-1 0 1,0-1-1,1 1-971,9-1 0,1 1 1,-3-1 973,-13 1 0,-3 0 0,0-1-5,4 1 1,-1 0-1,3 0-341,-2 0 0,2 0 0,3 1 1,1-1 338,1 0 0,4 0 0,2 0 0,-2 1 0,-3-1-310,-1 0 0,-2 1 0,0-1 0,1 0 327,6 0 1,2 0 0,-1 0 0,-3-1 18,3-1 0,-3 0 0,1 0-564,3 0 0,0 0 0,-1 0 536,-2-1 0,-2 1 0,0 0 1,-8 1 0,-1 0 0,-1 0 345,-3 1 1,-1 1-1,1-1-344,3 1 0,1 0 0,0-1 78,-2 1 1,-1 0-1,-2-1-62,11 1 1,-6-1-14,12-1-5,-29 0 0,2 1 3,7-1 0,4 0 0,2 0-11,1 1 1,0-1-1,1 1 6,-1-1 0,0 0 1,1 1-10,0-1 1,1 1 0,-1 0 321,-5 0 0,0 0 0,1 0-285,4 0 0,1-1 0,0 0 427,-2 1 0,-1 0 1,-1 0-453,12-2 1,-3-1 2,-6 1 0,0-1-24,11 0 1,2 1 7,-18 0 1,0 0 0,-1 1 28,10 0 0,-4 0 185,12-1-199,-38 3 371,-3-1-301,11-1 1317,5-3-1384,-1 2 458,5-4-464,-21 3 1250,5 0-1144,-12 2-72,-2 0 19,-5 2 552,-2 0-558,0-3-47,0-2-406,0-7 98,0-6 202,-1-7 143,-1-7 1,-1-5-136,0-5 0,0-1-441,0-1 0,0 0 500,0 2 0,1 1-1,2 9 1,-1 0-56,1-6 1,0-2 64,-1-4 1,1 1-47,0 8 1,0 3-85,-2-18 79,0 19 227,-1 1-144,-2 2 976,1 11-973,1 11 297,1 5-240,-11 1-160,3 0 98,-11 0 44,-8 0 11,-1 1 0,-4 0-131,-9 1 0,-2 2-299,2-2 0,-1 1 351,-10 2 0,-3 2-33,17-3 0,-1 1 0,-3 0 87,-12 1 0,-4 0 0,2 1-1080,7-1 1,1 0-1,1-1 1028,-1 1 1,0 0 0,5-1 21,5 0 0,2-1-1026,-1 1 1,0-1 1025,2 0 0,-3 0-168,-5 1 1,-4-1 0,-2 0 132,-4 0 1,-1 0-1,0 0-109,1 0 0,0-1 1,-2 1 147,10-1 0,-1-1 0,0 0 1,-1 0-29,-1 0 1,-1-1 0,0 0 0,1 0 14,4 0 1,0-1 0,1 1 0,-1 0 63,-5-1 0,-1 1 0,1 0 0,4-1-104,-13 1 0,3-2-20,18 1 0,-1 0 0,-1 0 309,-13 0 1,-3 0-1,-3 0-240,12 0 0,-3 0 0,-2 0 0,2 0 0,2 0 2,0 0 0,3 0 0,1 0 1,-3 0 8,-9 0 0,-3 0 0,2 0 0,10 0-10,5 0 1,2 0 28,-10 0 1,-5 0 0,2 0-17,13 0 0,1 0 0,1 0-14,-2 0 0,0 0 0,1 0-35,-14 1 0,5 1-40,-3 1 33,18 1 0,1-1 988,-9 2-946,1 0 3,20-3 2056,0-1-2053,0 1-6,1-1 2270,-16 3-2298,-1 0 479,0 0-538,-2 2 81,18-4-327,-31 3-3005,-1 0 3340,1-2 63,5 1-57,25-3 177,-23 4-171,16 0-25,-8-1-79,24-1 9,11-3 3400,0 0-3159,5 4-60,0 1-18,3 7 7,1 3 26,-1 7 145,2 29-144,-5-13 1,-1 8-77,1 1 1,-1 9 0,0 2-1,0-5-1158,0-6 1,-1-2-1,1 2 1118,0 4 0,0 4 0,1-2 0,0-7-20,1-5 1,1-3-53,3 10 1,1 0 194,-1-2 0,0-3-57,-2-10 0,1-3 32,2 14-81,-8-44-1006,2-4-3105,3-23 328,-1 7 4597,0-21 0,-3 28 1,-2-1-1</inkml:trace>
  <inkml:trace contextRef="#ctx0" brushRef="#br0" timeOffset="61869">9483 11853 7525,'22'7'1706,"-5"-1"-2124,38-6 426,-20 1 65,5 0 0,5-1 305,15 3 0,-1-1-1185,-19 0 0,1 0 807,2 0 0,3 0 0,-1-1-3,13 1 0,-4 0-1,-10-1 0,0 0-33,4 0 1,4 0 0,1-1-68,3 0 0,1 0 1,-1 0 101,-9 0 0,-1 0 0,1-1-656,8 1 0,2-1 0,-6 1 656,-6-1 1,-4 0 1,2 0 0,0 0-410,0 0 0,-1 1 410,0 0 0,0-1-673,-4 1 1,5 0 594,10 1 1,7 0 0,-6 0 54,-8 0 1,-1 0 30,13 1 1,7 0 0,-11 0 27,5 3 760,-13-2 0,3 1-750,-3 0 1,0-1-43,-8 0 0,1 0-144,6-1 0,-3 0 143,8-1 42,0-1-43,1 0 43,0 0 822,-1 0-867,-16 0 0,0 1-318,15 0 354,-18 0 0,0 1-36,7 1-2,-1 1-1,-1 0 3,0-1 5,-1 0 1538,0 0-1495,18 0 2211,-13 0-2253,13-1 58,-17-1-58,-2-1 39,-1 1-313,-4-1 268,-2 1 565,-4-1-422,6 2-90,-13-1 11,2 1 986,-14-1-759,-3 1-1687,0-1-119,-7-4 1515,-4 1 0,1-2 0,1 4 0</inkml:trace>
  <inkml:trace contextRef="#ctx0" brushRef="#br0" timeOffset="63989">3894 11874 2837,'-48'0'70,"-1"0"1,1-1-1,0 1 1,2-1-1,3 1 594,0 0 1,2 0-707,-6 1 0,-1 0 42,-3 1 0,-1 0 201,-2 1 0,0 1-133,1 1 1,-4 1-44,5 0 0,-5 1 0,-2 1 1,5 0-91,4-2 0,4 0 1,-4 1 66,-5 1 0,-6 0 0,1 0 0,7 0 49,8-3 1,5 1-1,-1-1-36,-1 0 0,1 0 0,-1 0-13,0-1 1,0 1 0,1 0-84,0 0 1,0-1-1,0 0 67,1 0 0,1 0 0,-3 1-155,-9 0 1,-5 1 0,0 0-1,4 0 138,6-2 0,4 1 1,-3 0 2,-4 1 1,-4 0 0,1 0 0,7-1 205,-4 1 0,6-1-306,0 1 1,1 0-23,4-1 0,0-1-14,5 1 1,-1-1-316,-2 0 0,1 0-1207,-13 1 1686,12 0 0,22-4 0,16 0 0</inkml:trace>
  <inkml:trace contextRef="#ctx0" brushRef="#br0" timeOffset="65008">11917 11324 7873,'8'11'3609,"-2"-3"-3609,-6-8-50,0 0 52,65-10-1006,-25 4 1003,-2 0 0,8-2 0,-1 1 1,10-3 0,-1 1-537,4-1 0,1 0 539,-17 4 0,1-1 0,-3 1-1352,10-1 1,-2 0 1350,3 0 1,1 0-2,1 0 0,1 0 18,2 1 0,0 0 0,-1 1 1,6 1-416,-9 1 0,7 0 1,2 1-1,-7 0 397,-4 1 0,-4-1 0,4 1-238,4 0 0,5 0 0,-1-1 0,-7 2 238,5 0 0,-6 0 26,-1 0 1,-3 1-114,-4 0 0,-2 1-59,-6 0 1,-2 1-317,19 3 512,-6 10-260,-24-7 1798,-3 6-2254,-23-8-812,0-2 1478,-8 0 0,7-3 0,-1 0 0</inkml:trace>
  <inkml:trace contextRef="#ctx0" brushRef="#br0" timeOffset="73291">15240 9948 8020,'9'7'597,"-2"-1"21,-7-6 1261,0 0-1473,-49 65-45,16-27-223,10-9 0,-4 4 1,0-1 955,-9 5 1,-3 0-985,3-2 0,-3 2 1,1-1-135,5-6 1,2 0 0,-1 0-193,-7 5 0,0 1 0,3-3 42,5-5 1,0-2-447,-9 8 0,-1 0 206,13-11 0,0 0-434,-5 5 0,0-3 848,-15 3 0,27-15 0,-6-2 0</inkml:trace>
  <inkml:trace contextRef="#ctx0" brushRef="#br0" timeOffset="73489">14436 10287 13756,'9'6'1826,"-2"-1"-1247,-7-5 329,-54 73-3292,30-32 2415,4-10 1,-5 6 0,6-4 29,3 17-7,7-1-346,4-2 395,7-4-90,12-7 0,5 0-13,8 7-3,0-9 0,3-3-33,16-2 1,-19-16 0,2-1-974,2 0 1,2-2 876,4-2 1,0-1-200,2-1 1,6-3 220,6-8 1,10-4 0,1-2 0,-11 3 0,-8 4 0,-1-1-1,3-4 1,-1 0 0,0-1 0,0 1 0</inkml:trace>
  <inkml:trace contextRef="#ctx0" brushRef="#br0" timeOffset="86593">14267 9927 6089,'0'4'-131,"0"-2"126,28 24 1,11 8-3406,-8 0 3405,10 6 1,0 3-562,-8 5 1,-17-24-1,0 1 1</inkml:trace>
  <inkml:trace contextRef="#ctx0" brushRef="#br0" timeOffset="86632">14542 10224 6537,'0'9'-97,"0"-1"0,0-8 0</inkml:trace>
  <inkml:trace contextRef="#ctx0" brushRef="#br0" timeOffset="87101">14245 10033 10950,'-18'-27'-745,"4"5"527,14 22-12,0 0 897,6 7-4020,19 13 3473,-2 0-50,13 10 439,0-1-503,-7-6-13,7 6 0,1 0 7,7 5-389,-8-6 0,1 1 389,-12-10 0,-1 0 25,2 2 1,2 2-957,18 14 1,1 2 931,-10-8 0,2 2-1,-6-5 1,2 3 0,3 1 0,0 0 36,6 3 1,1 1 0,1 0 0,-2-1-11,-6-5 1,-1-1-1,1 0 1,0 1-183,8 4 1,2 2-1,0-2 1,-5-5 265,-6-5 1,-2-4 0,-1 0 20,2 0 1,1 0 0,-1-1-25,0-1 0,0 0 1,4 0 107,6 3 1,6 1-1,2 0 1,-4-1-389,6 0 0,-3-1 0,3 0 181,-8-1 0,3 0 0,-1-1 0,-4-1 3,-4-3 0,-2-1 0,-4-2 23,2 1 0,-4-2 36,0 0 1,-1 0 498,-2-1 0,2 0-529,7 1 0,4-1 0,0 0-41,-5-2 0,0-1 0,1 0 86,8 2 0,1 0 1,-3-1-90,10-1 0,-4-2-38,-16-2 1,-2 1-1,-1-2 1,-2 1 37,25 1 600,-22-1 0,-1 2-1371,11 6 547,0-1 2631,-27 1-2575,-12-6 122,-3-2-1085,0-1-2867,-1 0 4001,-13-5 0,9 2 0,-9-2 0</inkml:trace>
  <inkml:trace contextRef="#ctx0" brushRef="#br0" timeOffset="87354">17293 11303 12722,'9'11'9,"-2"-3"-9,-7-8 743,0 0-5026,70 41 4401,-42-17 177,0 3 0,5 6 0,-9 0-175,-14-2 1,-7-1-28,3 8 1,-4-1 41,-12 17 63,-18-7-198,3-14-557,-3-6 0,-5-2-5918,-19-2 6475,22-12 0,1-3 0,-7-3 0,22-11 0</inkml:trace>
  <inkml:trace contextRef="#ctx0" brushRef="#br0" timeOffset="89318">26226 11980 10732,'8'8'1416,"-1"-1"492,-7-7-1077,0 0-509,46-4 222,7 0-575,-2 2 0,1-1-192,-17 2 1,0-1 124,9 1 0,-3 0-1847,0 1 1480,14-2-3354,-4 2 3121,-16-1-142,5 1-151,-23 0-247,-6 1-1107,-7 2 1012,-7-1 1333,-14 3 0,9-3 0,-6 1 0</inkml:trace>
  <inkml:trace contextRef="#ctx0" brushRef="#br0" timeOffset="89497">26310 12065 10242,'-3'-5'3139,"0"1"-2842,3 4-210,67 2-124,-30-1 15,7 0 0,6 0-747,-4 0 0,-1 0-3173,-9-1 1,-1 1 3941,9 0 0,-4-1 0,-5 1 0,-25-1 0</inkml:trace>
  <inkml:trace contextRef="#ctx0" brushRef="#br0" timeOffset="90962">27855 12107 11538,'1'5'725,"0"-2"132,-1-3-902,58-9 31,-22 5 0,4 0-11,-1 0 0,4-1 0,-3 1-800,11-1 0,-1 1 779,-4 2 0,2 0 1,-5 1-1394,-7 0 1,-1 0 1375,20 0 0,0 1 39,-20 0 1,-2 0-1063,1 0 0,0 0 72,20 0-33,-12 0-342,-32 0 1540,-5 0 1,-3 0-1,-2 0 1</inkml:trace>
  <inkml:trace contextRef="#ctx0" brushRef="#br0" timeOffset="91197">28067 12044 9967,'2'6'1812,"-1"-1"-1739,-1-5 697,0 0-68,69-8-702,-23 5-860,-2 0 1,10 0 0,-5 0 855,-6 3 0,-1 0-41,-3 0 0,1 1 1,1 1-228,2-1 0,0 1 1,-2 0-183,7 1 1,-1 0-403,13 0 1,-2 0-1680,-24-2 1,-3-1 2534,28 0 0,-32 0 0,-5 0 0</inkml:trace>
  <inkml:trace contextRef="#ctx0" brushRef="#br0" timeOffset="93102">23051 12044 10180,'6'3'2416,"-2"-1"-2362,-4-2-186,0 0 241,5 0 163,12 0-1967,21 0 1,6 0 1765,-12 1 0,3 0 24,24 0 1,1 1-1231,-16 0 1,-1 1 1093,5 1 1,6-1-523,-3 1 0,8 1 0,3 0 0,-1 0-261,-11 0 0,0 0 0,0 1 1,1-1-1,0 1 711,2 0 1,2-1 0,-1 1 0,-1-1 0,-4 1-1,14 1 1,-5 1 0,-11-1 0,4 1 0</inkml:trace>
  <inkml:trace contextRef="#ctx0" brushRef="#br0" timeOffset="95863">30205 12023 4390,'-7'-2'1378,"2"0"919,5 2-245,0 0-1137,5 0-570,6 0 372,12 0-501,13 1-1231,-3 1 0,1-1 1018,19 1-5,-17 0 1,0-1-830,11 1 831,3-1-34,1 1 34,-16-1 0,4 1-34,9 1 1,1 0-280,-7-1 1,-2 0 312,7 1 0,-3-1 0,5-1-104,3 0 1005,-3-1 1,4 0-972,3 0 0,0 0 52,-4 0 0,-2 0 16,-1 0 1,-8 0-2,-16 0 986,8 1-992,-8 1 9,-4-1 3,-1 1 34,-9-2 967,0 1-1004,2-1 422,0 1-436,18 1 9,-16-1-6,13 1-26,-21-1 34,-1 0 6,2 0 59,0 0-17,-3 0 8,0 1-45,-5-1-1879,1 0 1,-1-1 0</inkml:trace>
  <inkml:trace contextRef="#ctx0" brushRef="#br0" timeOffset="97314">26522 12658 10118,'-11'-3'1384,"2"1"-1449,9 2 1317,0 0-855,48-3 156,-7 0-278,-2 1 0,9 1 1,-2-1-682,2 1 1,2 0 415,-6 1 1,6 0-1,3-1 1,1 1-650,3 0 1,4 1 0,1-1 0,-1 0-1,-3 1 585,-4-1 0,-2 0 1,-1 0-1,4 1-56,-5 0 1,5-1 0,2 1 0,-3 0 0,-4 0 0,-8 0-109,7 0 1,-5 1-76,-3 0 1,2 1 0,-7-1-397,13 2-165,0 0-277,-33-2-90,-8-1 419,-4 0 802,-4-1 0,-1 0 0</inkml:trace>
  <inkml:trace contextRef="#ctx0" brushRef="#br0" timeOffset="98447">28850 12721 10113,'16'3'1355,"-3"-1"-3791,31-10 1,5-3 2491,-5 4-56,-8 0 0,6-1 0,-2 2 302,8 3 1,-3 2-1096,-4 0 1,2 1 792,2-1 0,4 0 0,-6 0 0,-11 1 0,-3 0 0,29 0 0</inkml:trace>
  <inkml:trace contextRef="#ctx0" brushRef="#br0" timeOffset="100047">24596 12954 11014,'11'0'636,"-1"-1"-636,-10 1 689,0 0-608,18 37 20,-11-14-20,5 12 0,-2 2-44,-7 2-60,-1-6 1,-1 2-40,-7 23-571,-5 1 197,-2-17-18,-1-18-165,2-16 0,-1-1-201,-4-2-5870,-16-2 6690,10-4 0,-4 0 0,18-2 0</inkml:trace>
  <inkml:trace contextRef="#ctx0" brushRef="#br0" timeOffset="100247">24426 13314 7596,'5'0'4844,"-1"0"-4284,-4 0-28,-5 41-464,6-5-186,-1 17 65,10-20 44,6-23-2,3-2-60,5-5 50,7-5 0,6-5-445,16-13 0,3-3-574,-3 5 1,2-3 698,-15 2 0,3-3 0,0 0 1,-5 2-443,7-4 0,-2 0 13,-7 5 0,1-2 0,-2 1 197,5-6 1,-4 3-1,-1 1 1,-2-3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40:06.52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10499 10837 10586,'56'-6'387,"-1"-1"0,1 1 1,0-1-1,5 1 0,3 0 1,-4 1-1,-7 2-548,-2 2 0,-1 1 223,-8 2 1,4 0-1,2 0 1,3 1-791,3 0 1,4 0 0,0 1-1,0-1 1,-3 1 617,-3-1 0,-3 0 0,0 1 0,3-1-12,3 0 1,4 0-1,0 1 1,-4-2-1,-7 0-149,8 0 1,-5-2-481,2 0 1,3 0 0,-4 1-307,5-1 0,-1 1 552,-13-1 0,2 0 0,-6 1 505,17 0 0,-39 0 0,-8-1 0</inkml:trace>
  <inkml:trace contextRef="#ctx0" brushRef="#br0" timeOffset="450">15388 11113 12249,'10'9'1267,"-2"-2"-926,-8-7 323,79-13-5742,-20 4 5176,-20 3 0,7-1 0,4 0-44,3 1 1,6 0-1,2 1 1,4 0-11,-10 2 0,2 1 1,3 1-1,1-1 1,-1 1-1,0-1-225,-2 0 0,0-1 0,-1 1 0,1-1 0,1 1 0,0 1 160,-5 0 1,1 1 0,0 0-1,1 1 1,-1-1 0,-1 1 0,-1 0-101,1 0 1,-3 0-1,0 1 1,0-1-1,2 1 1,3 1-198,-1-1 1,2 0 0,3 1 0,0 0 0,1 0 0,0 0 0,-1 0-1,-3 0 250,2 0 0,-1-1 0,-1 0 0,0 1 0,-1-1 0,-1 1 0,1-1 0,6 1 0,2 1 0,0-1 0,-4 0 0,-4 0 0,-8 0 0,-7-1 0,0 0 0,-1-1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40:14.57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5546 6922 11157,'34'-1'95,"0"1"1,18 1-96,-8-3 0,9-1 0,-5 0-1601,-2 1 1,0 1 1604,-3-1 0,3 0 0,-3 1-4,4-1 0,2 0-140,3 1 0,5 0 0,-4 0-613,-5 0 0,0 0 440,-3 1 1,3 0-1,-7 0 313,11 0 0,-26 1 0,-5 0 0</inkml:trace>
  <inkml:trace contextRef="#ctx0" brushRef="#br0" timeOffset="169">5906 7176 12535,'8'7'130,"41"6"0,12-3-2956,-28-6 0,1 0 2847,16 3 1,7 0 0,-4-1-22,0-3 0,-2-1-552,5-1 1,1 0 373,-17-1 1,0 0 0,1 0-37,1 1 1,-1-1-1,4-1 214,-1 0 0,4-2 0,-1 1 0,-6 1 0,4 0 0,-4-1 0,14-1 0,-1-1 0</inkml:trace>
  <inkml:trace contextRef="#ctx0" brushRef="#br0" timeOffset="4807">23305 4805 7506,'8'9'1085,"23"-4"0,7-3-847,9-3-1826,4 1 0,2 0 1674,-16 0 1,1 0 4,19 0 0,4 0 133,-15 0 0,1 0 0,1 0-157,0 0 0,1 0 1,0 0-781,1 0 1,0 0 0,-3 0 716,8 0 0,-2 0 0,2-1 1,-1 1-414,0 0 1,0 0 408,-5-1 0,3 1-117,-2-1 1,4 0-1,-6 1-409,-4-1 0,-3 0 134,19 0 0,-7-1-518,-25 1 604,-11 0-889,-10 1 1687,-4 0 0,-3 0 0,0 0 0</inkml:trace>
  <inkml:trace contextRef="#ctx0" brushRef="#br0" timeOffset="13170">21654 8446 10323,'19'9'1019,"-3"-2"-680,-16-7 504,68 8-1299,-25-3 473,-3-2 1,11 1 0,2-1-1,-6 0-1877,8 0 0,-1-2 1947,-10 0 1,4 0-1,2 0 1,1 0 56,3 0 0,0-1 1,3 1-1,1 0-347,-4 0 0,3 0 0,1 1 0,1-1 0,-1 1 213,-9-1 0,0 1 1,0-1-1,1 0 0,1 1 1,2 0-179,-2 1 0,2-1 0,3 1 0,0 1 1,0-1-1,-1 0 0,-3 1 0,-3-1 168,8 1 0,-3-1 0,-3 1 0,1 0 0,3 1-153,3-1 1,2 1 0,2 0 0,0 1 0,-2-1 0,-4 0 144,-3 0 1,-4-1 0,-1 1 0,2 0-1,2 1-16,4 0 0,2 0 1,2 1-1,0 0 0,1 0 1,-1 0-105,-8-2 1,0 1 0,0 0-1,0 0 1,0 0 0,0 0-1,0 0 28,8 1 1,0 0 0,0 0 0,-1 0-1,0-1 1,-2 1-32,-4-1 1,0 0 0,0-1 0,-2 1 0,-2-1 0,-3 0-175,4 0 1,-4-1-1,-1 0 1,0-1-324,12 2 0,0-1 0,-3-1 432,-7 0 1,-1 0 0,-1-1 195,-1 0 0,1-1 0,-6 0 0,20 1 0,-9-2 0</inkml:trace>
  <inkml:trace contextRef="#ctx0" brushRef="#br0" timeOffset="13978">28194 8403 9665,'8'-1'411,"-2"0"-217,-6 1 324,0 0-37,-28-65-478,14 36-1208,-5-12 0,-2 1 1451,1 12 287,-4 2-298,0 3-81,-2 5-142,1 6-2645,-28 3 2636,16 6-1124,-23 6 1165,23 8 959,0 6-930,1 4-73,4 1 147,6 1-298,6 13 39,12-14 106,8 10-25,11-17-67,20 2 42,-3-5 2699,15 0-2729,-9-9 1,2-2-8,23 1 1132,-24-2 1,0 0-1082,14-2-22,-29 0 62,1 0-90,-10 2 30,-3 5 98,-3 0 46,-3 6-29,-3 4 20,-3 5 27,-3 7-31,-4 6 0,-2 4-11,2-4 1,0 2-252,-3 6 0,1 2 190,1-1 0,2-3-5,0 7-37,0 12 8,7-21 29,1 7-202,2-4 174,3-4-102,6-9 21,0-18-155,5 0-621,15-8 411,-6-6 26,15-5-17,-11-8-177,1-6 413,-8 1 1,-1-2-139,8-15 690,-7-8 0,-3-1 222,-6 5-1066,-4 6 1,-4 4 875,-8 12 321,-3 4-402,-3 1-68,-1 3-189,-2 1 69,-5-2 12,5 4-272,1 1-137,8 5-17,6 3 1681,3 0-1354,4 2 163,29-1-145,5 1-9,10 0-187,-21 1 1,-1-2-407,5 0-356,10-2 949,-9-8 0,-18 6 0,2-3 0</inkml:trace>
  <inkml:trace contextRef="#ctx0" brushRef="#br0" timeOffset="14378">28575 8255 10622,'0'-8'927,"-1"2"-554,1 6-317,-23 72-1520,17-41 1377,-7 12 0,3 1-191,17-13-158,1-12 55,7 0-84,9-14 275,4-10 159,0-6 31,0-8 3,-9-5-3,-1-1-93,-2-2-5,-2 1 283,4-3 22,-5 8 1012,-3 4-944,-5 11 141,-5 5-189,-1 7 137,-2 3 243,-2 19-416,1 6-138,0 2-98,8 11 45,3-25-6,6 7-80,19-18-234,-10-6 12,16 0-299,-14-10-242,2-3-335,1-6-492,-1-3 1676,10-9 0,-20 13 0,4-4 0</inkml:trace>
  <inkml:trace contextRef="#ctx0" brushRef="#br0" timeOffset="14961">29168 8255 6235,'-11'15'4978,"3"-2"-4513,8-13 504,0 0-418,-42 68-1304,28-40 820,-10 13 1,3 0-34,15-17 174,3 1-211,1-2-431,9 11 0,10-13 117,3 3-399,30-20 615,-22-11 56,16-6 45,-15-15 392,-8-5 489,-1 0-537,-11 0-263,-7 18 37,-5-1-65,-4 10-25,-13 2-526,-4 0-73,-1 1-1787,-3 1-411,14 1 2769,-3 1 0,12-1 0,2 0 0</inkml:trace>
  <inkml:trace contextRef="#ctx0" brushRef="#br0" timeOffset="15204">29633 8128 11149,'3'8'1495,"-1"-2"-1369,-2-6 146,0 0 406,-52 90-1785,33-44 1104,-1-3 0,-5 9 0,7-7-89,6 10-21,6-21 1,0 0-809,1 22-888,3-11 499,0-4-415,0-16 1725,1-19 0,1-3 0,-1-3 0</inkml:trace>
  <inkml:trace contextRef="#ctx0" brushRef="#br0" timeOffset="15605">29443 8340 9155,'7'7'2977,"-2"-1"-2706,-5-6-150,0 0-203,52 54-507,-23-34 0,2 0 270,-1 5 1,3 2 0,-1-4-160,3-3 0,-1-5 442,14 4 36,-19-11 128,-3-3 363,-3-2 355,11-3-672,-12-4-29,9-1-19,-16-2 65,2-3-119,-5 2-7,1 0 380,-6 1 177,-4 2-485,-5-1 1098,-14 1-1117,-3 1 44,-10 0-64,6 2-42,-13 5-101,-2 14 37,2 2-3518,3 24 3383,20-13-36,2 10-1131,23 11-641,12-16 750,7 7 753,2-34 1,1-6 0,-10 0 0,19-7 0</inkml:trace>
  <inkml:trace contextRef="#ctx0" brushRef="#br0" timeOffset="15792">30395 8297 11826,'-3'-2'1566,"1"1"-1538,2 1-1666,-16 50 1638,25-29 0,-21 31 0,25-44 0</inkml:trace>
  <inkml:trace contextRef="#ctx0" brushRef="#br0" timeOffset="15929">30586 8276 11210,'-10'-9'882,"3"2"-1400,7 7-263,-41 46-6693,27-29 7474,-10 10 0,2-3 0,18-17 0,0-4 0</inkml:trace>
  <inkml:trace contextRef="#ctx0" brushRef="#br0" timeOffset="16342">27157 7916 4086,'4'11'938,"-1"-2"1241,-3-9-2972,0 0 386,6 49 407,10-31 0,-7 33 0,5-46 0</inkml:trace>
  <inkml:trace contextRef="#ctx0" brushRef="#br0" timeOffset="16457">27517 8001 10208,'3'20'-722,"0"-4"722,-3-16 0,0 0 0,0 0 0</inkml:trace>
  <inkml:trace contextRef="#ctx0" brushRef="#br0" timeOffset="21906">24024 6329 7180,'-6'-1'3508,"1"1"-1523,5 0-1351,5 0-242,-2 0 283,13 0-394,-4 0 75,23-2-230,-6 0-13,15-2 1,5-1-112,-4 2 1,0 0-574,11-1 0,0-1 593,-7 2 1,-1 1-23,7 0 0,-2 0 44,-10 1 1,1 0 106,13 0 1,3 1 51,-16 0 1,1 0-1,-1 0-188,8 0 1,2 0-17,-9 0 0,6 1 1,-1-1-1,-3 0-650,-6 0 0,-3 1 1,3-1 650,11 0 0,3 1 0,-2-1-23,6 0 1,-2 0 19,-1 0 0,5 0-41,-12 0 0,5 0 0,2-1 0,-1 1-20,-3 0 0,-1 0 1,1-1-1,-1 1 48,2 0 1,0-1 0,-1 1-1,-1-1-11,13 1 0,-2-1 0,-9 1 0,-17-1 1,-3 1 3,8-1 1,2 1 22,5-1 0,-1 0-34,-7 1 1,0-1-259,8 1 0,-3-1 290,-13 1 1,-3 0-10,6 0 3,-4 0-37,-5 0 886,-3 0-906,-9 0 99,-4 0 2017,-8 0-1508,-2 0-473,0-3-70,-3-8-50,0-4 5,-4-12-88,2-8 0,0-3 26,0-15-1340,1 8 1,1 0 1188,7-10-27,4-3-1025,-2 27 1,1 1 1162,1-1 0,1 0 52,-1 1 0,1-1-31,3-19 0,0-1 207,-5 14 0,0 0-14,2-6 1,-2 2 139,-3-5-134,-3 28-20,0 2 73,-1 10-73,0 4 2563,0 0-2392,-7 2 3355,2 1-3509,-5-1-67,4 2-3,-2-2-3,-5 2-5,-6 0 8,-11 3 0,-6 1 49,-2 0 0,-1 0-975,-11 2 1,0 0 920,3-2 1,-1 0-14,8-2 1,-1 0-1,0-1-3,-7 0 0,-4 0 11,10-2 1,-7 1-1,-2-1 1,0 0-1,3 0-640,1-1 1,2 0 0,0 0 0,-2 0 632,-8 0 1,-2 0 0,0-1 0,3 0 16,-4 0 0,4 0 0,3-1-43,-6 0 0,2 0-43,0 0 1,0 0-918,1 0 1,-1 0 939,3 1 0,-2 0 4,8 0 0,-2 0 0,0 0-388,2 0 1,1 0 0,0 0 446,1 0 0,1 0 0,1 1 174,-11-2 1,6 2-175,-7 0-70,8 0 25,9 0-109,-10 2 84,22 1 1289,-9 2-1272,27-3 2063,0 1-2055,5-2 3534,2-1-3492,-3 2-5,1 0 8,-3 3 757,0 0-667,-1 2 97,-12 15-125,6-7 22,-25 30-84,7-11-267,-7 8 264,5-6 0,-3 7-67,8-8 70,-9 12 39,5 4-17,13-19 1,1 1-236,3-5 0,0-1 213,0 2 0,2-2 31,0-1-31,0-2-8,0 0-29,-4 10 29,-2 5-37,1 0 298,1 0-396,5-5 143,4-9-45,0 4-405,4-8-755,2-8-228,0-1-435,1-8-1156,0-5 3024,0-8 0,0 6 0,1-7 0</inkml:trace>
  <inkml:trace contextRef="#ctx0" brushRef="#br0" timeOffset="30493">11197 6265 8156,'-25'0'2416,"4"-1"-2024,21 1 2451,0 0-2412,-11-10-28,9 7 62,-8-7-82,13 8-100,0 1-132,6-1-151,0 0-53,11-2-62,5 1 54,11-1-652,4 0 1,3 1 707,-4 0 1,1 0-11,-2 1 0,2 0 0,3-1-9,7 0 1,3 0 0,3-1-198,-3 1 1,3-1 0,0 1-1,-2 0-420,6-1 0,-2 0 0,1 1 614,-12 0 1,2 0-1,-3 0 1,-7 1-51,-6 0 0,-6 1-343,15 0-51,-17 1 426,-20 0-375,-32 3 0,-16 1 266,11-2 0,-2 0-687,-8 2 1,-4 0 0,1-1 840,-10 0 0,0 0 48,14-1 1,0 0-1,-1 0 89,-1-1 0,0 0 1,-3 0 31,2 0 0,-4 0 1,-1-1-1,-1 1 106,-8-1 0,-1 1 1,-1-1-1,3 0-84,9 0 0,1 1 1,1-1-1,-1 0 54,-4 0 1,-3 0 0,4 0 0,10 0-42,-12 0-204,6 0-562,52-1 696,36-2 0,13 0-72,-10-1 0,3 0-62,6-1 0,7 0 0,-2 0 0,-10-1 0,-1 0 0,0 0-30,6-1 0,1-1 0,0 0-272,1 1 0,1-2 1,3 1-445,-13 2 0,3-1 0,1 0 0,0 0 0,-1 0 630,8 0 1,-1 0 0,0 0 0,-3 0 0,8-1 0,-2 1 0,-6 0-1,1 1 1,-1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40:55.63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12531 2328 5843,'2'4'1456,"0"-1"140,-2-3-1031,-1-8 1101,1 5-249,-2-8-1084,2 9 20,-1-2-64,-2 1-9,0-1 107,-1 1 105,0-2-422,1 1-25,2 0-8,1 3 161,0 1-192,4-1 39,0 0 98,13-2 8,12-2 0,4-2-2254,14-1 2129,-4 0 1,-1 0 6,11 0 21,5 0-53,-15 3 0,5 0-1,4 2 0,6 0 0,-4 1-822,6-1 0,-1 0 823,-6 1 0,3 1 0,-5 0 18,1 1 1,1 0 1,-6 0 1,6 0 0,2 0 0,-1 0 10,-4 1 0,0-1 0,1 1 1,0-1-565,8 1 0,2-1 0,-1 1 0,-4 0 530,0 0 0,-3 0 1,-3 0 1,8 1 0,-3-1 384,-1 1 0,4 0-387,-13-1 1,5 1 0,2 0 0,-1 1 0,1 0 0,-1 1 0,1 0 0,-1 0-336,2 0 1,-1-1 0,1 0-1,-3 1 339,10 1 0,-2 1 0,-2-1 18,-11-1 1,-2-1 0,3 0 80,1 0 1,1-1-1,3 0 1,4 0-56,-6-1 1,5 0 0,2 0 0,1 0-1,-3 0 1,-2 0 105,10 1 1,-4-1 0,0 0-1,2 0-150,-10-1 1,3 1 0,1 0 0,-1 0 0,-3 0 0,-5-1 12,8 2 0,-7 0 0,5 0-267,-5-1 1,5 1-1,2 1 1,-2-1-1,-4-1 268,4 1 0,-4 0 0,2 0-15,-3-1 1,2 1 0,-1-1 0,-4 0 501,16 0 0,1-1-468,-13-1 0,5 0 1,2 0-1,-2-1 3,-6 1 1,0 0 0,0 0 0,0 0-107,6-1 0,1 0 0,-1 1 1,-5-1 135,14-1 0,-5 0 98,1 1 1,1-1 8,-18 1 0,0 1 1,4 0-164,11-1 0,6 0 0,1 0 0,-5 0-14,-7 1 1,-3-1-1,1 1 216,0 0 0,4-1 0,-3 1 0,-5 0-213,0 0 0,-3 0 3,1 0 0,0 0-279,-1 0 1,5 0 281,0 0 0,11 0 0,4-1 0,-2 0 1,-9 1-15,-5-1 0,-6 1 0,6 0 8,9 0 0,9-1 0,3 0 0,-4 0 0,-11 0 1,6 0 1,-7 0-490,2 0 0,0 1 489,-5-1 1,-3 0 4,16-1-250,-19 1 0,-1 0 278,19-2-12,-12 0 1,-2 1-15,4-2 275,-7 1 1,1 0-267,3-2 27,3 1 1021,-28 2-1068,-18 3-263,-3 0-1582,-4 0 2638,-17-1 1,12 1 0,-9-1 0</inkml:trace>
  <inkml:trace contextRef="#ctx0" brushRef="#br0" timeOffset="29128">8594 7091 9360,'-11'-13'3010,"2"4"-1682,9 9-304,0 0-811,13-3 624,20-2-660,4-1-332,18 0 188,-16 3 1,2 0-276,-6 1 0,5-1 270,9 1 0,9-1 0,5-1 0,-2 2-788,-5-1 1,0 0 0,1 1 0,2-1 797,-5 1 1,2-1 0,1 0 0,2 0-1,1 0-325,-2 0 0,3 0 0,1 0 1,0 0-1,-2 0 0,-4 0 306,4-1 1,-4 1 0,0 0-1,3 0-227,-9 0 0,3-1 0,1 1 0,0 0 0,-1 0 0,-4 0 208,9 0 0,-3 0 0,0 0 0,4 0-141,-8 0 1,3 1-1,2 0 1,1-1-1,1 1 1,-1 0 152,2 1 0,0 0 0,2-1 0,-1 1 0,0 0 0,0 0-7,0 0 1,0 0 0,1 0-1,-1 1 1,-1-1 0,0 1 1,-4 0 1,0 0-1,0 1 1,-1 0-1,0 0 1,-1 1-16,9 0 1,-1 1 0,-1 1 0,-1-1-1,-3 1 6,0 0 1,-3 0 0,-1 0 0,3 0 114,-4 0 0,2 1 0,1-1 1,-1 1-1,-2 0-116,2 0 0,-2 1 0,0-1 1,-2 0 137,11 2 1,-3-1-1,0 0-138,-2 0 0,-1-1 1,-4 1-71,6-1 0,-7 0-604,10-3 164,-26 0-128,-3-3-283,-19-7 924,-10-15 0,2 10 0,-6-8 0</inkml:trace>
  <inkml:trace contextRef="#ctx0" brushRef="#br0" timeOffset="35977">23326 10160 10127,'-4'26'277,"-5"6"0,-1 3-282,-7 18-2451,5-15 1,0 1 2382,3-6 1,1-2-2617,-1 22 2689,3-14 0,2-7 0,4-18 0</inkml:trace>
  <inkml:trace contextRef="#ctx0" brushRef="#br0" timeOffset="36178">23135 10329 10642,'-3'-11'1243,"1"2"-1052,2 9-26,0 0-129,-3 76-27,28-40-154,-20 7 1,3-4 245,31-22-42,-13-17-59,2-9-699,5-12 1,4-9 698,4-11 0,-1-1 0,-6 10 0,-1 2 0,-6-2 0,-1 0 0</inkml:trace>
  <inkml:trace contextRef="#ctx0" brushRef="#br0" timeOffset="39285">26776 8827 11541,'12'5'1817,"-2"0"-1483,-10-5-18,0 0-282,-14 56 43,3-29 0,-3 3-73,-5 16 1,-4 7 0,1-3-1704,-2-4 0,0-2 1653,2-6 1,-1 2-1,2-5-3,2-5 0,1-2-602,0-1 0,0-2 291,-18 23-647,4-12 1,-2-2-175,-8 4 419,10-10 1,1-4-1017,3-10 1778,1-6 0,15-5 0,0-2 0</inkml:trace>
  <inkml:trace contextRef="#ctx0" brushRef="#br0" timeOffset="39528">26141 9440 11381,'-7'9'1350,"2"-3"-763,0 25 0,4 6-439,8 2-150,-6 3 1,1-2-55,15-7-123,7-9 106,-3-9-8,10-6 0,7-4-17,3-10 0,2-4-1193,8 1 0,2-3 1007,1-7 0,1-4-276,-11 2 0,1-2 0,-2 0-137,8-4 0,0-2 697,-11 5 0,4-3 0,-2 0 0,-7 5 0,-4 2 0,-4 1 0,6-4 0,1-1 0</inkml:trace>
  <inkml:trace contextRef="#ctx0" brushRef="#br0" timeOffset="43648">24596 11388 10401,'9'11'1157,"-2"-2"-760,-7-9 1035,0 0-688,103-33-4601,-66 19 3887,1 1 0,7-2 0,-10 2 51,-8-4-656,1-1 661,-2-3-201,1-4 1,0-4 117,-3 0 0,0-1-7,6-7 0,-1 0-336,-6 3 1,-1 0 322,2-8 0,0 0-47,-5 7 0,0 1 68,7-14 0,0 0-3,-9 14 1,2-1-6,1-5 1,3-4-1,-1 3 0,-2 2 0,0 0-30,0 0 1,2-3-1,-3 5 16,-4 7 0,-1 2-715,0 0 1,0 0 732,-1 2 0,2-3 30,11-19 0,2-3-156,1 4 0,1 1 727,-1-2 1,0 2-604,-4 11 1,-1 7 1126,-4 8-1137,-2 5 2921,9 0-2702,0 9-103,10 6-40,-8 9 15,-1 10-76,-6 4-2470,8 23 2531,-8-4-19,-9-12 0,0 2 421,0 24-421,-7-25 0,-1 2 160,-1 20 1,-1 1-161,-1-12 0,0 4 21,-1-4 1,-1 7-1,0 2 1,1-3-26,1 8 0,0-2 0,0 0-343,-1 1 1,1 1-1,1-1 302,2 2 0,3 0 0,0-8-686,0-12 0,1-3 700,4 10 0,2 1 110,4-6 1,4 0-126,1-8 0,4 1 1,-2-2-19,7 8 1,1-1 14,9 1 0,0-5-738,6-7 504,0-7 578,-2-5-805,-16-8 0,1-4-431,3-6 0,-1-1 982,22-7-86,-22-12 0,-6-2 0,-13 9 0,5-18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42:16.89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22225 4191 10561,'8'3'376,"22"-2"1,12 0-1449,-1-3 1,3 0-1,1 0 1102,0 0 0,1 1 0,1-1-30,9-1 0,1-1 0,-4 0 0,-6 1 0,-2-1-55,-2 0 1,1 0 580,10 0 1,1-1-1117,-2 1 1,-3-1 235,-9 2 0,-3 0-349,15-1 574,-47 4-792,-15 0 921,-27 4 0,18-3 0,-16 3 0</inkml:trace>
  <inkml:trace contextRef="#ctx0" brushRef="#br0" timeOffset="182">22119 4297 9547,'-11'-10'2683,"2"2"-2546,9 8 1210,0 0-557,94 4-1953,-61-4 1,3 0 1173,11-1 0,10 0 1,2-1-1,-6 0-738,-6-1 1,-5 0 0,4 0 677,-2-1 0,2-1 0,2 0 0,2 1-412,-1-1 1,2 1-1,1 0 1,-2 0-1,-4 0-208,6-1 0,-3 1 0,2 0-423,2 0 1,5 0 0,-2 0 0,-8 1 856,1 0 0,-10 0 0,2 1 0,-7-1 1</inkml:trace>
  <inkml:trace contextRef="#ctx0" brushRef="#br0" timeOffset="1179">22564 3471 6893,'8'8'1425,"-1"-2"-1041,-7-6 89,55 5 210,-7-2-552,-8 0 1,4 0 23,11-1 1,0-1-183,-11 0 1,-1-1-854,11 0 0,0 1 671,-12-1 1,-2 0-394,19 0 210,-28 0 0,1 0 88,2 0 0,2 1 304,20 1 0,-1 0 0,-3 1 0,-15-1 0,-1 0 0</inkml:trace>
  <inkml:trace contextRef="#ctx0" brushRef="#br0" timeOffset="17887">21654 7027 7724,'2'11'4055,"-1"-2"-3512,-1-9 1185,0 0-1227,2 1-117,-1 0 949,2 0-569,-2-1-764,0 0-50,2 0 47,4 0-8,16 0-23,7 0 1,4-1-512,4 0 0,2-1 500,4 1 0,2-1-78,5-1 0,-2-1-45,11 0-212,-14 1 1,3 0 232,-7 0 0,-1 0 107,-8 0 1,0 1 12,0-1 1,-4 0-35,-6 1 24,-3 0-8,-1 0-114,12 0-37,-4 1 115,4 0 25,-11 0 1016,-2 1-924,-5 0 536,9 0-457,0-2-115,-4 0-8,2 0-197,-9 0 116,-2 1-12,4-4 395,-5 0-168,0-1 59,-3-3-68,-4 3-41,1-15-17,-1-14-56,-1-1-6,0-9-28,0 12-19,0-4 50,-1 8 0,1-5-108,-1-14 0,1-1 105,-1 9 0,2-2-63,2-3 1,1-3 0,1 6-58,3-14 155,2 1 1,1 1 121,-5 4-56,2-1-51,-8 28-47,-2 20-176,-4 2 81,-8 1 13,0-1 116,-5 1 11,7 0 140,-11 0-73,-12 1-104,-1 0-10,5 1 1,0-1-7,-7 3-23,-15 0 27,12-1 0,-5 1 1,3-2-426,9 0 1,-1 0 431,-16 0 1,-7 1 0,8-1-4,-8-2-37,0 0 1,-4 0-10,12 2 0,1 0 43,0-1 0,1 0-42,2 3 1,6 0-10,11 0 57,-15 7 218,19 0-184,-2 6-46,12-2 7,6 1 2,5 1 89,3 20-86,0-4 4,0 0 0,2 2 63,-1 12-30,0-15 1,0 0-32,-1 16 856,-1 1-811,-3-4 1,0 3-55,-1-1 0,0 1-387,-1 0 1,0-1 382,2-7 0,-1-6 4,1-2 95,1-4-95,1-5-56,1 3 56,1-13 78,1 1-16,0-13 84,0-1-261,8 0 829,14 1-1106,1 0-168,10 0-283,-9 1-501,2 0 1344,11 0 0,1 1 0,-10-1 0,2 0 0,0 0 0</inkml:trace>
  <inkml:trace contextRef="#ctx0" brushRef="#br0" timeOffset="20906">21971 7218 6574,'10'-2'1114,"-1"0"272,-9 2 899,0 0-2030,16-33-45,-12 23 70,13-24 226,-17 32 635,0 1-1096,-1 5 484,-4 21-359,1 0-108,-3 23-702,3-5 642,0 4-23,2-11 0,0 0 21,-1 19-10,2-3 1,0-1 14,1-4-5,1-13 0,0-2-53,2-10 45,2-5-138,2-3-997,1-7-442,0-3 339,-2-9-1531,-3-2 2777,-3-7 0,0 8 0,0-2 0</inkml:trace>
  <inkml:trace contextRef="#ctx0" brushRef="#br0" timeOffset="21543">21336 7811 6876,'12'9'6423,"-2"-1"-6134,-10-8 106,-71-77 53,30 37 0,-2-2-724,9 6 0,0-1 1,-1 1 308,1 4 1,0 0-1,2 3-82,-2 1 0,1 2-104,-9-3 1,0 1 31,8 5 1,0 2-104,-1 4 0,4 4 46,5 3-1306,-9 0 1484,18 7 0,3 0 0,8 3 0</inkml:trace>
  <inkml:trace contextRef="#ctx0" brushRef="#br0" timeOffset="22006">21675 8319 10381,'1'8'2263,"-1"-2"-2245,-32 18 0,-14 4-15,6 3-12,8-7 1,-7 6 0,-2 1-1,8-5-611,5-2 0,2 0 432,-15 13 1,1-2-564,6-6-834,6-4 570,5-6 1015,3-8 0,11-6 0,1-3 0</inkml:trace>
  <inkml:trace contextRef="#ctx0" brushRef="#br0" timeOffset="22539">22585 7874 7478,'11'12'6144,"-2"-2"-5889,-9-10 551,0 0-574,49 16-80,-21-8-112,17 5 1,3 1-489,1-1 250,-2-2 1,1 0-94,-19-4 0,2-2 291,19 2 0,9 0 0,-10-1 0,2 0 0,0-2 0,0 0 0</inkml:trace>
  <inkml:trace contextRef="#ctx0" brushRef="#br0" timeOffset="23289">22648 6456 9833,'48'-15'276,"-1"-1"1,0 1-1,-8 4 1,1-1-385,7-4 1,7-3 0,4-3 0,-5 0-459,-8 1 0,-2-2 0,-1 0 0,-3 4 0,13-5 0,-2 2 0,-12-1 0,0 1 0,1 0 0</inkml:trace>
  <inkml:trace contextRef="#ctx0" brushRef="#br0" timeOffset="23894">23453 5842 7394,'1'10'2755,"1"-2"-2363,-2-8 1117,0 0-641,-9-7-396,5 1 748,-22-40-943,6 4-236,6 12 0,0 0-41,-6-18-3,1-9-140,9 11 0,0-2 140,1 8 1,0 1-249,0-12 1,0 2 194,0-4-14,-2 2-173,0 7-7,-1 6-217,-2 6-928,-10 0 1395,-27 6 0,25 7 0,-14 8 0</inkml:trace>
  <inkml:trace contextRef="#ctx0" brushRef="#br0" timeOffset="24590">21336 6350 9760,'6'0'1674,"-1"1"-439,-5-1 496,-27-55-1356,12 23-219,-7-16 1,-6-9 138,6 11 0,-1-3 0,-1 0-1147,-2-4 0,-1 0 1,0-1 837,6 13 1,0 1 0,0-1-1,0 1-10,-6-11 1,-1 2 0,4 5-77,5 11 0,0 1 14,-4-7 0,-3-5 0,3 5 2,4 10 0,1 0-560,-15-20 0,0 3 0,4 13-93,7 11 1,0 3-6817,-8 1 7553,7 5 0,9 8 0,12 6 0</inkml:trace>
  <inkml:trace contextRef="#ctx0" brushRef="#br0" timeOffset="24957">19537 5376 11320,'-39'6'1389,"0"-1"0,-7 8-1319,9-5 1,-9 3 0,-3 0 0,4 2-653,-1 4 0,3 2 0,-2 1 101,4-1 1,-1 1 0,0 0 0,4 0-63,-1 0 1,4-1 0,3 1-378,-1 4 0,8-2 920,12-3 0,7-8 0,3-4 0</inkml:trace>
  <inkml:trace contextRef="#ctx0" brushRef="#br0" timeOffset="25390">21908 4953 11420,'10'1'2991,"-1"-1"-2553,22-7 1,12-3 212,9 2 0,7 1-1629,-11 2 1,6 0 0,0 1 0,-3 0 912,3 2 1,-3 1 0,1 1-798,1 2 0,0 2 0,-6 2 429,-6 2 1,-4 2-287,-1 0 1,1 2 585,17 11 0,-2 0 0,-5-3 0,-14-3 0,-1-1 0</inkml:trace>
  <inkml:trace contextRef="#ctx0" brushRef="#br0" timeOffset="47280">20955 14478 10275,'4'5'1935,"0"0"-1773,-4-5 499,0 0-470,16-6 386,16 2-599,13-4 85,-16 4 0,2 2 91,27-2 15,-2 2 1,3 0-1778,-9 1 1,1 1 1646,-2-1 0,2 0 0,-1 1-39,-8 0 0,-1-1 0,4 1-565,4 0 0,4-1 0,2 0 0,0 0 557,-6 1 0,0-1 0,1 0 0,0 0 1,1 0-292,-1 0 1,0 0-1,0-1 1,1 1-1,2 1 173,-1-1 1,2 0-1,2 0 1,-1 0-1,-3 1 1,-4-1-89,15 0 0,-6 1 0,2 0-37,-4 0 1,3 0-1,-1 0 1,-5 1-332,-7 0 1,-4 0-1,0 1 582,3 1 0,-1 0 0,-5 0 0,-6-1 0,-4 1 0,27 3 0</inkml:trace>
  <inkml:trace contextRef="#ctx0" brushRef="#br0" timeOffset="58673">10985 9864 7185,'-10'-5'529,"-24"3"1,-5 3-242,-8 5-23,-5-1 0,-3 1-5,16 2 0,1 1-46,-3 1 1,-1 0-117,-1 2 0,1 0-98,0 1 0,-1 2 127,6-1 1,-1 1-1,-2 3-471,-6 7 1,-2 2 0,2 0 115,7-6 0,2 0 1,0 1-719,-8 9 0,0 3 1,7-5-2938,-5 7 3883,18-12 0,4-3 0,8-8 0,5-4 0</inkml:trace>
  <inkml:trace contextRef="#ctx0" brushRef="#br0" timeOffset="58895">9842 9969 12949,'-7'-1'748,"-20"8"0,-7 7 383,-13 11-3195,9-7 1,-1 1 2275,-8 11 594,19 2-912,14-12 24,12 9 77,19-12 653,16 4-656,15 2-452,-17-12 1,2-1 414,4 0 0,4-1-64,4-3 0,4-2 0,4-3-644,-7-3 0,3-3 0,2-2 0,0 1 1,-3 0-558,1 1 1,-2 2 0,0-2 0,2-2 1309,2-2 0,5-3 0,0-2 0,-6 2 0,-9 1 0,-7 2 0,-5 0 0,3-3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43:28.24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6625 2519 11116,'8'0'1247,"-3"0"-995,-5 0 1053,0 0-574,83-20-225,-31 10 1,8 1 0,-1-1-1566,-2 0 1,-1-1 0,3 1 1112,-5 1 1,3 1 0,0 1 0,-1 1-25,-6 0 1,0 2 0,0 0 0,6 0-245,-11 0 0,4 0 0,1 0 0,2 0 1,2 0-1,0 0 0,2 0 204,-2 0 1,3 1 0,1-1-1,1 0 1,2 1 0,-1-1 0,-1 1-1,0-1 1,-2 1-171,1-1 0,-1 1 0,-2 0 0,1-1 0,0 1 0,0 0 0,1 0 0,1 1 127,-5 0 0,3-1 0,1 1 0,1 0 0,0 1 1,-1-1-1,-2 0 0,-2 1 0,-3 1 0,-5-1-122,9 1 1,-7 0 0,-3 1 0,2 1 0,4 0-33,3 0 0,5 1 0,3 0 1,0 1-1,-1 1 0,-4-1 1,-4 1-948,5 2 0,-5 0 0,-2 1 0,1 0 573,4 0 0,1 0 0,-2 0 0,-8 0 597,5 3 1,-16-2 0,-24-5 0,-7-2-1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44:46.4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22797 17844 13398,'0'8'740,"38"-3"1,13-6-170,3 1-1749,-4-1 1,9 1 0,-6 2 1124,-12 0 0,-3 1-89,14 2 1,-2 0-47,-17 1 1,-1 0-555,15 4 0,-2-1-362,5 2 377,-16-3 1,-7-1-187,-17-3 1506,-11-3-658,-12 0-646,-11-2 384,-14-4 457,0 0 0,-3-1 769,8 1 0,-2 0-592,-7 0 0,-5 0 1,4 1-161,0 1 1,2 1 98,-15-1 1,0 2-261,18 0 1,2 2 298,1 0 1,1 0 347,-25 3 406,1 4-316,26-2-553,5-1 284,27-3-695,9-2 241,9 2 280,12 1 629,14 1-670,1-2 0,10-1 0,-3 0-1252,3 1 0,1-1 1001,-9-1 1,4 1 0,0-1 0,-4 1-4,-5 0 0,-2 0 0,1 0-991,15 2 0,3 0 0,-3 0 376,-14 0 1,-2 0 0,2 0 617,16 1 1,3 0-1,-10-1 1,6 2 0,1-2-1</inkml:trace>
  <inkml:trace contextRef="#ctx0" brushRef="#br0" timeOffset="1114">24786 17907 11160,'12'3'3002,"-2"0"-2669,-10-3 969,0 0-912,94-8-390,-37 5-1419,-14-1 0,7 1 0,-4 0 1396,-5 0 1,-3 1-50,4 0 1,-1-1-765,0 1 1,0 0 502,-2-1 0,-1 1 15,-4 0 0,1 0-1875,4-1 1,-3 1-1624,-2-1 3816,-16-1 0,-24 3 0,-12 1 0</inkml:trace>
  <inkml:trace contextRef="#ctx0" brushRef="#br0" timeOffset="1258">24680 17971 9010,'7'3'2143,"30"-2"0,10-3-2143,-18 0 0,3-2-1903,10 1 1,7-1-1,-2 0 1542,7-2 0,3-2-255,-13 3 1,4 0 0,2-1 0,0 1 507,1 1 0,1 0 0,0 0 1,-2 0-1,4-1 0,-2 0 1,-2 1-1,8 0 0,0 1 0</inkml:trace>
  <inkml:trace contextRef="#ctx0" brushRef="#br0" timeOffset="12412">6075 2201 7708,'5'8'1218,"-2"-2"470,-3-6-1100,0 0 231,0 4-584,0-3 1372,0 3-1517,9-4 828,0 0-862,25 0-54,-6 0 4,19 0-6,-13 0 0,3 0-4,13 1 0,2 0-1715,1 0 1,2 0 1703,-13 0 0,1 0 0,-2 0 15,10 0 0,0 0-1134,5 0 0,1 0 1166,-16 0 1,1 0 0,0 0-226,0-1 0,2 1 0,4 1 180,3-1 1,6 0 0,3 1 0,-2 0 0,-5-1-469,8 1 0,-4 0 0,4 1 465,-9-1 0,6 0 1,1 1-1,-2-1 0,-8 1 108,-3 0 0,-5 0 0,-1 1-280,17 1 1,-2 0-161,-6 1 1,-3 1-318,-6-2 0,-2 2 567,-7-1 0,-3 1 98,18 10 0,-24-9 0,-7 2 0</inkml:trace>
  <inkml:trace contextRef="#ctx0" brushRef="#br0" timeOffset="12872">9906 2519 5265,'3'10'3769,"-1"-2"-813,-2-8-2645,0 0 339,167-9-1287,-115 7 1,0-1-1,4 1 672,-7 0 0,5-1 1,1 0-1,0 1 0,-4-1-35,4 1 0,-3 0 0,-1 1 0,-1-1-119,5 0 0,-2 1 0,0 0 107,3 0 0,0 1 0,0-1-317,1 1 1,0 0-1,0-1 308,-1 1 1,0 0 0,3 0-195,-3 1 1,4 0 0,2 1 0,-2-1-597,-2 1 1,0-1 0,0 1-1,-1 0 279,0 0 1,-1 0 0,0 0 0,-3 0-469,6 1 0,-2 0 1,-6-1 999,0 0 0,-9-1 0,1 0 0,-8-1 0</inkml:trace>
  <inkml:trace contextRef="#ctx0" brushRef="#br0" timeOffset="13380">14266 2794 13801,'9'1'2187,"-1"-1"-1720,-8 0 275,0 0-4399,80-25 4074,-24 11-520,-15 5 0,10-2 0,2-1 1,-5 3 165,-3 2 1,-4 2-1,4-1-444,3 1 0,4-1 1,1 0-1,-2 2 400,-4 0 0,-1 1 0,1 1 0,0-1-19,6 0 0,1 1 0,0 0 0,1 0-237,-7 0 0,0 1 0,0 0 0,1 0 0,1 0 219,0 0 1,0 1 0,0-1 0,4 1-1,5-1-124,-11 1 1,2-1 0,4 1 0,2 0 0,2 0 0,0 0 0,0 0 0,0-1 0,-1 2 0,-3-1-101,1 0 1,-1 1 0,-1-1 0,0 1 0,0-1 0,0 1 0,1 0 0,0 0 0,2-1 29,0 1 1,3-1-1,0 1 1,1-1-1,1 1 1,-1-1-1,-1 1 1,-1 0-1,-2 0 1,-2 0-260,7 0 1,-3 1-1,-1-1 1,-1 1-1,-2 0 1,-1 0 0,0 1 470,10 0 0,-1 1 0,-1-1 0,-5 1 0,-4-1 0,-1 0 0,-6 0 0,0 0 0,6 1 0,0-1 0,-1 1 0</inkml:trace>
  <inkml:trace contextRef="#ctx0" brushRef="#br0" timeOffset="22264">10456 16806 1014,'22'3'272,"-4"-1"2259,-18-2-2475,0 0 0,57-13 17,-25 7-43,7-3 1,2 1 143,2 1 149,9-1 1,3 0-715,-24 5 0,0-1 426,24-2 0,-2 0-32,-10 4 927,1 1-703,0 0-128,-10 1 1,4 1-86,10 3 0,6 0 0,-3 0 718,3 0 1,2 0-702,-10-1 1,6 2 0,-1 0-1,-4-1-30,-5 0 0,-4-1 0,2 0-11,9 1 1,2 0 0,1 0-858,5 0 0,1 0 0,-4 0 726,2 1 0,-2 0-27,4-1 0,-6 0-338,-6 1-15,-4-1-1468,15 4 1989,-19-3 0,0 1 0,-24-3 0</inkml:trace>
  <inkml:trace contextRef="#ctx0" brushRef="#br0" timeOffset="22616">10795 17505 5345,'7'8'999,"-1"-2"-22,30-3 0,14-3-918,-3 0 0,3-1-265,-2 1 0,4 0 0,-1-1 3,-5 0 1,0 0-1,-2-1-488,11-1 0,-1 0 404,2 0 0,1 0-318,-2 1 1,1 1 492,-9 0 0,1 1 0,-5-1 1,-8 1-1,-2 0 0,5 0 0,0 0 1</inkml:trace>
  <inkml:trace contextRef="#ctx0" brushRef="#br0" timeOffset="23363">15452 17505 0,'52'0'52,"1"0"1,-1 0-1,0 1 1,-1-1 0,-2-1-129,2 0 0,-2-1 382,9 0 1,2 2-183,-18-1 0,1 1 1,1 0-142,2 0 1,0 0 0,1 1-36,-1 0 1,0 0 0,6 1 48,-4 2 1,7 0 0,1 0 0,-3 1 0,-7-2 0,10 1 0,-2 1 0,5 0 0,-1 1 0,1 0 0</inkml:trace>
  <inkml:trace contextRef="#ctx0" brushRef="#br0" timeOffset="23681">15431 18225 9119,'42'-5'420,"0"0"0,-10 1 0,6 0-335,0 1 0,11-2 0,7 0 0,3-1 1,0 1-1,-3 0 0,-8 1-1653,3 1 0,-6 0 1,0 0-1,9 1 1568,-5 0 0,8-1 0,6 1 0,2 0 0,2 0 0,-2 0 0,-5 0 0,-6 1 0,-9 0 0,6 0 0,-9 1 0,3 1 0,12 0 0,0 0 0,0 0 0,0-1 0</inkml:trace>
  <inkml:trace contextRef="#ctx0" brushRef="#br0" timeOffset="31731">17907 12954 11507,'12'9'1865,"-2"-1"-1458,-10-8 349,0 0-644,6 0-174,-5 0-19,4 0 81,-6 5 249,-7 15-185,-12 24-1569,-3 5 1484,7-18 0,-2 1-2,-7 5 1,0-1-488,5-7 0,-1-1 471,-7 9 0,-2-1-12,9-11 1,-1-2-53,1 0 1,-3 1-258,-16 14 1,0-1 105,16-14 0,-1-1-734,-18 14 0,3-2-376,10-12 1364,-12 1 0,29-16 0,-2-3 0</inkml:trace>
  <inkml:trace contextRef="#ctx0" brushRef="#br0" timeOffset="31968">17357 13420 13039,'-23'40'630,"1"1"0,0 0 0,-9 15 0,9-8-621,20-16 89,25 20-39,-5-21-1516,1-8 1,3-2 1462,13-6-6,5-6-169,5-4-214,6-5-107,2-7-112,4-5-573,-17 0 0,4-5 1175,8-5 0,0-1 0,-18 9 0,-1 0 0,0-2 0,-1 0 0</inkml:trace>
  <inkml:trace contextRef="#ctx0" brushRef="#br0" timeOffset="33956">11091 13780 9900,'13'9'1176,"-3"-1"-1042,-10-8 57,0 0-180,80-12-1801,-32 7 1,3 0 1752,-4 0 1,3-1 0,4 1-87,-4 1 1,2 2-1,2 0 1,-1 1-377,-1 1 0,-1 0 0,1 2 0,4 0 499,-5 1 0,4 1 0,2 1 0,0 0 0,-3-1 0,-5 0 0,13 0 0,-6 0 0,-1 1 0,3 3 0,-1 0 0,0 0 0</inkml:trace>
  <inkml:trace contextRef="#ctx0" brushRef="#br0" timeOffset="37979">15198 14055 8108,'3'14'3973,"-1"-3"-3892,-2-11 1031,0 0-434,-102-59-597,57 26-648,12 10 1,-9-7 0,0 0 0,8 2 696,5-2 1,4-1-29,-13-14 0,1-2-76,10 10 1,0-7-413,4 0 0,-3-11 0,-1-4 0,1 1 1,3 6 383,0-1 0,1 4 0,0-6-256,3 10 0,-1-5 1,-2-3-1,1 0 0,2 4 1,4 6 257,0-4 0,3 6 0,0 1 17,1 0 1,0 0 0,0 0 109,-2-16 1,1 1-133,2 5 1,2-1 20,4 9 1,2-2 0,3 0-306,5-2 0,4 0 0,2-1 232,-2 0 0,1 1 0,3 0-12,6-2 1,3 2 0,2 1 145,-4 9 0,1 2 1,1 0-160,3-2 1,0 0 0,1 1-2,1 0 0,0 0 0,2 0 37,-1 2 0,2 0 1,0 1-9,-1 1 1,0 1 0,3 0-80,9-5 0,3-1 1,1 1 60,-2 3 0,1 2 0,0 0 8,-1 1 1,-1 1 0,1 1 207,1 0 0,1 1 1,-6 4-145,-7 4 0,-3 1 9,6-3 1,-3 1-4,-4 1 75,-8 4-2626,-34 2 1050,-5 2 1495,-15 3 0,-3 2 0,9 1 0,-14-2 0</inkml:trace>
  <inkml:trace contextRef="#ctx0" brushRef="#br0" timeOffset="38255">15007 10774 10625,'-3'-13'1445,"0"3"-1000,3 10 62,0 0-454,52-16-67,-18 9 0,7 1-127,1 0 0,6-2 0,3 1 0,-4 3 121,-1 2 1,-1 1 0,0 2-145,3-3 0,1 2 0,-9 3 290,9 14 11,-41 1-3029,-4 6 3036,-13 12 1,-5 3-145,-5 15-453,1-16 0,-3 6 1,0-5 137,2-5 0,0-2-89,-8 12 1,1-2-60,8-12 0,1-2 4,0 0 1,1-1 458,-5 10 0,1-3 0,1-1 0,-3 7 0</inkml:trace>
  <inkml:trace contextRef="#ctx0" brushRef="#br0" timeOffset="40121">15113 10816 10166,'-49'-33'97,"-1"0"0,1-1 1,3 0-1,0 0-1355,10 8 1,-4-1-1,1-1 1,5 2 1593,-5-8 0,5 1-142,-1-2 1,1-1-287,2-3 1,2 0 131,1-1 1,2-3 212,7 3 1,0-3 0,4-3-111,7 3 0,2-4 0,2 0 0,1 2-415,-1-7 0,1 1 1,4 0 258,5-9 1,5-1 0,4 7-47,10 5 1,5 5 35,4-4 1,4 2 415,-9 14 1,1 1 0,2 1-442,0-1 1,2 2 0,6-2-83,5 2 1,8-1 0,3-1 0,0 2 0,-5 2 140,-5 4 0,-4 2 0,1 1 0,6-1 34,-1 2 0,5-1 1,3-1-1,2 0 1,-1 2-1,-3 2 0,-5 3-186,2 2 1,-4 3 0,-2 3-1,4-2 154,0 1 0,2 0 0,1 0 0,-2 1 0,-2 3-13,9 2 0,-3 4 0,-1 1-18,-2 0 0,-1 2 0,1 7 0,-9 7 0,2 5 0,0 5 1,-2 1-1,-5-3 18,4 7 0,-4-1 0,-1 6 6,-6-5 1,2 5 0,0 2 0,-5 0-1,-6-2-3,-6 9 0,-8 0 0,-2 0-220,0 3 1,-2 1-1,-2 0 235,-3 1 0,-3 1 0,-1-1-1,0 0 1,-3-1 0,-3 2-198,-2-3 1,-5 2 0,-1 0 0,-3-2 278,-1-2 1,-3-2-1,-2 0 1,1-1 23,0 0 0,-1-1 0,0-1 0,-3-3 20,1-5 0,-2-3 0,0-2 0,0-4-59,-1-3 1,0-5 0,-1-1-17,-3 0 0,0-2 1,-1-2-1,-1-1 0,-1-2 0,0-1-42,-2-1 0,0-2 1,-1-2 11,0 1 0,1-2 0,-6-4-29,2-5 0,-6-3 0,-2-2 0,1-1 0,5 1 81,-8-3 1,5 0 0,-5-5-127,10 0 1,-5-3-1,-3-2 1,2-2 0,3 0-1,7 0-3,-4-7 1,7-1 0,0-4 24,2 2 1,-2-3 0,3-1 0,3 0-76,4-2 1,4 1-1,3-8-8,6-3 1,2-7 0,3-4 0,1 1 0,2 5 95,2 6 0,3 5 0,1-1 1,1-4-14,0-8 0,1-5 0,2-2 0,2 3 0,4 8 1,9-2 1,4 7 0,3 1 39,0 0 0,3 1 1,5 1-86,3 4 0,6 0 0,1 1 0,0 3 22,3 0 1,0 3-1,4 1 11,-4 3 1,2-1-1,4 3 1,7 6 14,-6 11 0,6 4 1,5 3-1,2 3 1,-1 1-1,-3 2 1,-5-2 10,7 1 1,-5 2-1,-1 2 1,7 1 2,-13-1 1,5 0-1,3 1 1,1 1-1,0 1 1,-3 2-1,-4 1 1,-6 1-3,7 9 0,-7 2 0,-4 2 0,1 2 7,2 0 0,-1 3 0,-1 0 1,-2 2-1,0 1 0,-1 1 0,-1 2 0,-2 0-97,-1 0 1,-1-1-1,-2 4 1,-2 7 126,-7 0 1,-2 8-1,-1 5 1,-1 2 0,-2-1-1,-1-2 1,-3-7 62,2 5 1,-3-6 0,-3 1-1,-2 7-51,-4-10 0,-1 6 0,-1 4 0,-1 2 0,-3-1 1,-1-4-1,-4-4 0,-2-9 43,-14 11 0,-6-11 1,-4 1 3,2-2 0,-2 1 0,-3-1 0,-4-4 168,-2-4 1,-4-4 0,-4-3 0,-8-1-193,16-10 0,-6-1 1,-3-1-1,-3-1 0,-1 0 1,-1-1-1,2 0 0,3 0 1,3-1-177,-4 4 0,4-1 0,2-1 1,-1 0-1,-1-1 0,-4-1 25,-1-1 0,-6 0 0,-2 0 0,-2-2 0,2 0 0,3-2 0,5-2 0,8-1 102,-9-3 0,9-3 0,-4-4-1424,5-3 1,-4-3-1,-2-3 1,3-1 0,3-1 1482,1-4 1,4-2-1,1-1 1,-2 2-1,-3 1 1,-2 2 0,2 0-1,8-2 1,5-11-1,1-1 1</inkml:trace>
  <inkml:trace contextRef="#ctx0" brushRef="#br0" timeOffset="41006">13610 6837 5591,'-42'-39'192,"1"1"0,-1-1 0,9 4 0,0-3-114,-1 2 0,-6-6 1,2 0-1,6 3 163,4-10 0,6 1-17,3-2 0,4-2-51,4-3 1,4 0 657,1 0 1,9-4-752,8 18 0,5-5 0,5-2 0,1 1 0,-2 5-385,4-9 0,1 5 0,5-2 289,-3 5 0,4-4 1,2 0-1,3 2 1,2 4-35,2 6 0,4 4 0,2 2 0,0 2 1,-1 1-61,1-2 1,-1 3-1,1 1 1,3 0 89,1 1 0,3-2 1,1 2-1,-1 1 1,-2 4 203,-3 1 0,-3 2 0,1 5 0,6 8-248,-8 6 0,6 6 1,3 3-1,2 4 0,0 2 1,-2 2-1,-4 0 0,-6 1-121,4 7 0,-7 3 0,-3 1 1,1 2-1,4 2 191,2-4 0,6 2 1,2 0-1,-1 2 1,-4 1-1,-6 1 1,-10 1 113,-6 14 1,-12 3 0,-6 0 0,-4 0-79,-2-3 1,-5 1 0,-3-1 0,-4-2 32,-5-1 1,-3-1 0,-4-1-1,1 0-49,0 0 1,-1 0 0,-2-2 0,-3-3-139,-5-4 1,-3-3 0,-2-2-1,1-5 112,-5 0 0,-1-5 0,0-1-112,-3-1 0,-1-1 0,0-1-40,-1-2 0,-1 0 0,1-2-126,-2-2 1,1 0 0,0-2-153,0 0 1,1-2 0,0 0-496,2-2 0,0 0 0,-2-2 925,3-1 0,-3 0 0,2-1 0,5-1 0,-3 2 0,3-2 0,-10 0 0,0 0 0</inkml:trace>
  <inkml:trace contextRef="#ctx0" brushRef="#br0" timeOffset="41382">10689 10626 14451,'-46'-9'-126,"0"0"0,12-1 0,-2-4 107,-4-10 1,-7-9 0,1-2 0,6 2-1731,9 5 0,4 1 1,-1-4 1877,-6-4 1,-3-4-1,1-1 1,6 2 17,0-11 0,7 1-19,2-1 0,5-5-209,8 1 1,4-4 0,9-4-35,8 11 1,7-4 0,5-2 0,0 1 0,-1 2-72,-6 8 0,-2 1 0,1 1 0,4 0 0,7-1 148,1 7 0,6-2 0,4-1 0,3 0 0,2 1 0,0 1 0,-1 2 0,-2 5 0,-3 3 42,12-5 0,-4 7 1,2 4-1,7-1-3,-11 6 1,4-2 0,4-1 0,1 2-1,2 2 1,-1 3 0,-1 6 0,-3 5-210,9 9 1,-2 9-1,0 6 1,-2 3-1,0 0 1,-2-2 216,4-3 0,-2-1 0,-1 2 0,-1 1 0,-1 6 2,-4 2 1,2 5 0,-1 2-1,-3 2 1,-4-1 0,-7 0-10,-5 1 0,-6 0 0,-4 0 0,-1 2-131,5 12 0,-3 2 0,-4 0 129,-3-1 0,-3 0 0,-5 0-24,-4-2 1,-5-1 0,-3 0-29,-1-4 1,-4 0 0,-9 0-55,-7-6 0,-8 1 0,-5 1 0,-1-3 1,4-4 14,-4 5 0,1-5 0,-5 0 27,5-5 1,-5 2 0,-1 0 0,1-4 0,4-6-458,-17 0 0,4-7-361,4-3 1,1-5 881,-3-9 0,4-4 0,0 3 0,2-14 0</inkml:trace>
  <inkml:trace contextRef="#ctx0" brushRef="#br0" timeOffset="41729">17886 11620 12121,'-39'-31'-2913,"13"-23"1,17-6 2360,33 19 1,8 0-745,-16-1 0,-2-3 1,7 4 1295,12 8 0,6 6 0,1 4-69,10 0 1,-1 6-517,-2 2 1,0 2 584,12 3 0,-5 2 0,-3 0 0,6 3 0</inkml:trace>
  <inkml:trace contextRef="#ctx0" brushRef="#br0" timeOffset="42819">10605 9356 10226,'5'1'1652,"-1"0"-347,-4-1-36,113 6-2229,-74-3 1,3-1 979,-1 0 1,7 1-1,2 0 1,0 0-597,4 0 0,1-1 0,1 1 0,-3 0 546,-6 0 1,-3-1 0,1 1 0,2 0-369,2 0 0,3 0 0,0 0 0,0 1 1,-4-1 345,-1 1 1,-3-1 0,1 1 0,4 1-713,0 1 1,4 0 0,2 1-1,1 0 1,-3 0 0,-4-1 235,1 1 0,-4-1 0,-1 0 1,3 1 469,5 1 1,5 0 0,0 1-1,-5-1 1,-11-1 0,-7-1-1,-6-1 1,8 2 0</inkml:trace>
  <inkml:trace contextRef="#ctx0" brushRef="#br0" timeOffset="43577">12975 9398 13401,'15'15'1400,"-3"-2"-1112,-12-13 48,0 0 146,85-8-1714,-55 3 0,2 0 1288,13-1 0,6-1 0,-1 0-559,7-3 1,-1-1 543,-13 3 0,2 0 0,0 0-12,2 0 0,0 0 0,6 0-516,0 0 1,6-1-1,2 0 1,-1 0-1,-5 1 305,-8 2 1,-4 0 0,0 0 0,3 0-1,6-1 0,5-1 0,1 0 0,-4 1 0,-7 1-946,13 0 0,-7 0-307,-3 2 0,-3-1 287,-8 2 1,-2 0 1147,-4-1 0,-4 2 0,0-1 0,-9 0 0</inkml:trace>
  <inkml:trace contextRef="#ctx0" brushRef="#br0" timeOffset="44621">15748 5905 12599,'-5'-5'524,"1"1"-2521,60 13 2714,-8-4-392,0-1 1,11 1 0,-2-1-226,-15-2 1,-1 0 0,2-1-712,3 0 0,3 0 1,1 0-1,-2 0 608,8-1 0,-1 1 1,7-1-188,-13 0 1,5 1 0,5-1 0,1 0 0,0 1-1,-3-1 1,-3 1-184,0-1 0,-3 1 0,-2-1 0,2 1 0,4 0 136,0 0 1,4-1 0,3 1 0,1-1 0,-1 1 0,-2 0 0,-3 0 130,7-1 0,-1 1 0,-3 0 1,-4 0-1,-4 0 0,-2 0 1,-5 0-1,1-1 0,11 1 1,-1 0-1,1-1 0</inkml:trace>
  <inkml:trace contextRef="#ctx0" brushRef="#br0" timeOffset="45572">18394 8488 11160,'8'6'644,"28"-3"0,9-4-395,-14 1 0,2-1-1973,11 0 0,7 0 0,-1 0 1808,-7 1 0,0-1 0,1 2-48,5-1 1,2 1-1,7 1-212,-9 0 0,6 1 0,5 1 0,2 0 0,0 1 1,-2-1-1,-5 0 98,3 0 1,-4 0-1,-1 0 1,1 1 0,5 0-95,-6-1 1,5 1-1,1 0 1,3 1-1,-1-1 1,-2 1-1,-2-1 1,-5 0-215,5 1 1,-5 0 0,-2-1 0,0 1-1,4 1 313,1-1 1,4 1-1,1 1 1,-1-1 0,-4 0-1,-5-1 1,8 1-1,-6-1 1,1 1 0,-6-1-1,1 0 1,0 0-1,0 1 1</inkml:trace>
  <inkml:trace contextRef="#ctx0" brushRef="#br0" timeOffset="46813">18246 10689 8023,'11'1'1025,"-2"0"370,-9-1-1488,0 0-3278,65-19 3371,-11 9 0,-16 2 0,6-2 0,-1 2-452,14 3 0,2 1 512,-12 1 1,2 1 0,2 0 90,-7 1 0,1 0 0,1 0 0,1 1-299,5 0 0,1 0 0,2 0 0,0 1 148,-9 0 0,0-1 0,1 2 0,4-1 0,5 1-212,-10-1 0,4 1 0,3 0 0,3 0 0,1 0 0,2 0 0,-1 0 1,-1 0-1,-1 0 0,-2 0-307,5 1 0,-1-1 0,-2 0 1,0 0-1,0 0 0,1 0 0,2 0 1,1 1 518,-3-1 0,4 0 0,2 0 0,1 1 0,0-1 0,-1 0 0,-1 1 0,-3-1 0,-4 0 0,-4-1 0,11 1 0,-4 0 0,-4 0 0,-4 0 0,-4-1 0,-1 0 0,-1 0 0,1 0 0</inkml:trace>
  <inkml:trace contextRef="#ctx0" brushRef="#br0" timeOffset="48188">18606 11663 10841,'16'0'1473,"-3"0"-1529,-13 0 56,7-49 2,-6 15 16,4-2 1,-3-7 144,-13-12 1,-5 0-2190,6 18 0,-3-2 2100,-2-1 1,-3-4 0,-1 4-39,-4 2 1,-2 2 2,-3-3 0,-1 1 87,-4-2 1,-3 1-42,0 1 1,-6-2 50,1 7 1,-7-3-1,-2 0 1,0 2-630,4 4 0,0 2 1,-1 0-1,-2-1 491,5 1 0,-3 0 1,0 0-1,0 0 1,2 3-342,-3 0 0,0 2 0,2 1 0,1 2 342,0 0 0,1 1 1,1 0-52,-1 1 1,-1 0 0,1 0 359,2 2 1,0-1 0,-3 0-627,-7-2 0,-5-2 0,0 1 0,5 1-206,7 3 1,3 1 0,-2-1 207,-3 0 1,-5-2-1,3 1 1,7 2-378,1 2 0,5 1 757,2 1 1,2 1-967,-19-6-148,12 5 1050,13 2 0,14 5 0,6 2 0</inkml:trace>
  <inkml:trace contextRef="#ctx0" brushRef="#br0" timeOffset="48357">16510 9948 2735,'4'5'4967,"0"-2"-2816,10 52-1726,-10-17 66,4 4 0,0 6-434,-5-7 0,-1 3 0,-1-3-1353,2 1 1,0-1 1278,0 3 0,1 4 0,0-6 15,1-7 1,0-3 197,1 0 1,1 0-432,6 24-199,3-6-283,0-7-2324,13 5 3041,-4-23 0,-2 1 0,-11-23 0</inkml:trace>
  <inkml:trace contextRef="#ctx0" brushRef="#br0" timeOffset="48549">16552 10054 12840,'-28'-24'389,"6"5"-434,22 19 45,0 0 171,58-43-81,-9 29 0,6 0-1398,-11-4 1,1-2 0,2 3 1289,8 5 0,2 4 1,-2 0-47,-7 2 0,-3 1 1,2-1-151,3 1 0,0-1 0,1 1-291,1 0 0,1 0 1,0 0-705,-1 0 1,0 0-1,3 0 1209,-5 0 0,3 0 0,-1-1 0,-7 2 0,6-1 0,-5 0 0,10-1 0,0 0 0</inkml:trace>
  <inkml:trace contextRef="#ctx0" brushRef="#br0" timeOffset="49377">14435 9673 6997,'-22'-33'705,"-1"1"1,-3-16-706,-3-3 0,2-4-1004,13 15 0,5-1 822,1-2 0,4-2-14,3-2 0,4-1 24,6 0 0,5 0 12,4 0 1,8 0 142,7 3 0,7-2 0,0 4-320,-7 9 1,0 2 0,4 0 336,-1 1 0,3-1 0,1 1 0,-2 4-4,4 2 0,-1 3 0,4 1-184,2 1 0,5 1 0,1 1 0,-3 2 173,5 0 0,-2 2 0,3 0-208,-3 2 0,3 0 0,0 2 0,-2 1 222,-1 3 0,-2 2 0,3 2-160,2 1 1,3 2 0,1 1-1,-4 1 39,4 1 1,-3 2 0,2 1-12,-4 0 1,4 1-1,-2 1 1,-4 2 22,-2 4 1,-3 1 0,-2 2 175,-1 2 1,0 2-1,-2 1-133,-2 2 0,-1 3 0,-2 1-25,-2 2 1,-2 2-1,-2 2 66,-1 1 1,-4 2 0,-2 7 25,-9-5 0,-1 7 0,-2 3 0,-1 2 0,-2 0 0,-1-2 0,-2 5 0,-3-1 0,-2 1 0,0 1 0,0 1 0,0-2 0,1 2 0,-1 1 0,-1 0 0,-2-1 0,-3-4 0,-3 1 0,-2-2 0,-2-1 0,-1-3 0,-2-3 0,-5 11 0,-2-4 0,-3-2 0,0-1 0,-3-1 0,-1-2 22,-1-3 0,-2-1 0,-2-3 300,1-2 0,-3-2 0,-5-2 375,-1-5 0,-5-1 1,-3-3-1,-2-2-320,-4-4 1,-3-3 0,-1-2 0,0 0-261,11-3 0,1 1 0,-1-1 1,0-2-1,0-2-70,-1-3 0,1-2 0,-1-1 0,0-2 0,1-3 2,-2-1 1,-1-4 0,1 0 0,1-2 0,2 0-88,-1 0 0,2-2 1,1 0-1,-3-1 46,3 0 0,-3 0 0,0-1 0,0-4 1,1-6-336,5-2 0,0-6 0,0-4 0,0-1 0,2-1 0,2 2 0,4 3-90,-5-4 0,6 2 0,0 0 0,-1-6 211,4 7 1,-4-5-1,0-2 1,0-1-1,2-1 1,5 1-1,6 2 206,4-16 0,9 0 0,4 3 0,-1 6 0,-4-4 0,2 2 0,4 5 0,1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45:49.0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11176 11367 4200,'47'-11'296,"-1"0"1,-5 3 0,3-2-20,2-1 1,4-1-1,4-1 116,-10 4 0,5-1 1,1 0-1,0 0 0,-2 1-366,7-1 0,-3 0 0,2 1 0,4-1 33,-7 1 1,3-1 0,2 1-1,0-1 1,0 1 0,-2 0-20,1 1 1,-1 0 0,-1 1 0,2-1-1,5 0-1,-8 1 0,5 0 0,1 0 0,3-1 0,-1 1 0,1 0 0,-2 0 0,-3 0-61,0 1 1,-2 0-1,-1 0 1,-1 0-1,1 0 1,2 0-1,2 0 21,-2 0 0,2 0 0,2 0 0,1-1 0,0 1 0,0 0 0,-1-1 0,-1 1 0,-3 1-40,4-1 0,-2 1 1,-2-1-1,0 1 1,0 0-1,0 0 1,1 0-2,1-1 1,1 0-1,0 1 1,0-1 0,0 1-1,1-1 1,-1 0-53,-6 1 0,0 0 0,0 0 1,1 0-1,-1-1 0,0 1 1,1 0-1,-1 0-53,1 0 1,0-1 0,0 1 0,0 0 0,1 0-1,-1-1 1,0 1 0,0 0-62,0 0 1,-2-1-1,0 1 1,0 0 0,1 0-1,2-1 1,2 1 0,2 1 206,-7 0 0,2 0 0,4 1 0,2-1 0,0 1 0,2-1 0,0 1 0,-1 0 0,-2 0 0,-1 0 0,-3 0 0,-4 0 0,-3 0 0,11-1 0,-6 0 0,-3 0 0,-2 1 0,3-1 0,4 1 0,0 1 0,1 0 0,-1 0 0,0-1 0,1 1 0,-1 0 0,0 0 0,0 0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45:33.89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13102 1545 11174,'3'10'1408,"-2"-2"-948,-1-8-239,0 0-213,32-17 102,-15 8-12,26-14-39,1 6-132,12-1-65,-7 3-178,4 4 254,-39 10-237,3 5 691,-13 25-185,-6-6-126,-7 5 1,-6 1-220,-8 1 1,-4-1-1325,-1 4 1,0 0-2088,1-3 1,3-2 3548,-6 6 0,22-24 0,7-8 0</inkml:trace>
  <inkml:trace contextRef="#ctx0" brushRef="#br0" timeOffset="144">13314 1672 6865,'0'10'3514,"0"-2"-3016,0-8-439,0 0-6,30 63-1125,-1-25 1072,-4 3 0,1-1 0,-1-15 0,-10-12 0</inkml:trace>
  <inkml:trace contextRef="#ctx0" brushRef="#br0" timeOffset="594">13483 1778 10362,'5'2'2190,"-2"-1"-1358,-3-1-1782,70-59 667,-35 34-443,10-12 0,1 0 572,-10 13 84,-3 1 584,9-13-447,-15 11-156,0-1-93,-18 16-398,-9 12 1277,-7 30-596,-2-1 0,0 3-5,1-2 1,0 1-71,-3 7 1,1-1-27,0 17-38,6-25 1,2 1-18,-1 0 0,2 0-115,3 11-432,8-20-754,18-36 1502,-8-1 36,7-8 1022,-21 6-232,-5 5-544,-1 5-411,-25-5-361,14 8-575,-19-2-391,22 5-59,2 0 521,-1-5 0,5 4 0,-1-3 0</inkml:trace>
  <inkml:trace contextRef="#ctx0" brushRef="#br0" timeOffset="791">14224 1418 11558,'-21'30'652,"0"0"0,4 4-698,-10-1 0,-2-1-534,10-5 580,-2 0 0,0-1 0,5-5 0,-16 17 0</inkml:trace>
  <inkml:trace contextRef="#ctx0" brushRef="#br0" timeOffset="941">14076 1588 9684,'8'5'2067,"-2"-1"-2076,-6-4-192,0 0-650,68 52 1,-51-39 0,17 13 0,0 1-1</inkml:trace>
  <inkml:trace contextRef="#ctx0" brushRef="#br0" timeOffset="1241">14542 1376 2526,'2'8'1915,"0"-1"941,-2-7-2856,-8 46-5,3-18 560,-1 4 1,0 1-556,-1 1-173,-2 21-1546,1-12 890,-1 6 3404,-1-21-3745,-6-5 1024,-6 1 1178,-1 4 0,0 0-587,-3 3 3,-6 15 537,26-29-520,5-1-174,18 0-202,-2-5-89,15-5-190,-6-6-247,4-3-772,16-11 1209,-15-6 0,-1-1 0,9 0 0,-1-13 0</inkml:trace>
  <inkml:trace contextRef="#ctx0" brushRef="#br0" timeOffset="1448">14774 1524 11040,'5'2'1352,"-1"0"-1862,-4-2 558,57 8-59,-38 4-234,14 2 0,-6 4-2141,-29 9-414,-3 2 2800,-13-12 0,11-12 0,-4-1 0</inkml:trace>
  <inkml:trace contextRef="#ctx0" brushRef="#br0" timeOffset="1791">14795 1545 10936,'-32'46'686,"-1"1"0,2-1 0,11-9-689,24-24-25,7 13 28,1-12-45,5 3-181,1-11 164,-4-3-92,4-5-210,-3-5-42,2-6-2247,23-30 1923,-14 14 109,0-2 1,0 0 200,-2 3-2723,13-16 3398,-16 22 1296,7-8-602,-18 20-750,1 3 1148,-12 24-346,-1 3-821,-3 8 1,0 5-181,1-2 0,1 0 5,-1 0 1,0 0-6,1 29-1344,3-34 1344,0 0 0,0-14 0,0-7 0</inkml:trace>
  <inkml:trace contextRef="#ctx0" brushRef="#br0" timeOffset="1924">15007 1757 6949,'9'4'5068,"-2"0"-3758,-7-4-318,64-32-3185,-36 20 0,1-2 1941,13-6 0,-1-1-686,10-3 93,-35 15-1929,-4 1 2774,-6 0 0,-2 4 0,-4 0 0</inkml:trace>
  <inkml:trace contextRef="#ctx0" brushRef="#br0" timeOffset="3559">15769 1376 13081,'7'2'2112,"-1"-1"-2112,-6-1-644,0 0-3779,56-33 4244,-26 21-23,7-7 1,2 2-1967,12 10 1104,-24 3-633,6 10 950,-33 1 747,-17 14 0,8-12 0,-8 3 0</inkml:trace>
  <inkml:trace contextRef="#ctx0" brushRef="#br0" timeOffset="4199">15705 1545 6481,'-11'-5'5995,"8"0"-5861,10 4 144,22-6-278,0-1-390,15-7 1,6-2-502,-4 1 1,0 0 304,2-1 0,-2 1 430,-9 3 1,-8 3-100,-14 6 101,-8 2 317,-27 14-72,-8 4 0,-5 1 28,6-1 0,-1-1-1380,-12 7 1,3 0 1405,-1 2-44,6-3-92,2 5-82,19-10 760,4 0-485,19-12 125,18-3-418,-1-6 0,3-2-168,6-1 0,0 1 1456,-4-2 1,-2 0-1234,17-3-202,-36 10 238,-12 8 252,-27 17-196,3-2-48,-19 11 93,16-13-28,2-2 73,-4 4-482,14-9 689,0 0-353,19-10 120,16-3-797,18-7-1635,10-3 0,2 0 2312,4-3 22,-11 3 1,-8 3 243,-28 7 728,-10 14 142,-24 18-881,3-1-17,-16 12 34,8-9-306,-1 9-69,7-1 103,8-9 2,18-16 180,14-12 37,24-8-376,14-17 412,-8 2 3308,-10-9-3409,-28 12-782,-15 2-2040,-24 3 2668,-5 4 0,3 6 0,16 1 0</inkml:trace>
  <inkml:trace contextRef="#ctx0" brushRef="#br0" timeOffset="4474">16277 1355 2635,'1'8'2601,"0"-1"-245,-1-7-2431,0 0-124,100-25 0,-69 19 35,26-9 0,-7 6 58,-43 12 1555,-12 17-2149,-31 18-168,6-2 339,7-14 0,1-2-1489,1-3 2515,6-2 1,7-8-1,4-3 1</inkml:trace>
  <inkml:trace contextRef="#ctx0" brushRef="#br0" timeOffset="4597">16531 1418 11572,'2'3'1862,"-1"-1"-2070,-1-2-46,58-31-5489,-19 17 5138,-1-3 0,-1 1-680,-1 10 888,-15 5 0,-10 1 1,-3 0-1</inkml:trace>
  <inkml:trace contextRef="#ctx0" brushRef="#br0" timeOffset="4795">16320 1651 6437,'5'8'4015,"0"-2"-3775,21-10 1,10-7-587,7-3 1,3-1-1230,6 0 1,2 0 1305,-1-2 0,-3 0-575,-15 6 0,-4 3-3393,18-3 4237,-9 1 0,-24 9 0,-15 1 0</inkml:trace>
  <inkml:trace contextRef="#ctx0" brushRef="#br0" timeOffset="4992">16827 1566 6663,'-26'7'1588,"5"-2"-944,-12 17 0,-8 13 0,7-5-2851,1-1 2234,-5 1 0,-7 7 0,15-8-80,21-11 1010,31-3-1386,14-10-136,15-8 362,1-12-1127,-2-9 1403,-9-4 1039,-27 2 248,-13 8-1327,-44 12-4164,7 10 4131,-1 2 0,16-2 0,11 1 0</inkml:trace>
  <inkml:trace contextRef="#ctx0" brushRef="#br0" timeOffset="5098">16997 1757 9544,'8'7'2434,"-2"-1"-5702,-6-6 3268,0 0 0,0 0 0</inkml:trace>
  <inkml:trace contextRef="#ctx0" brushRef="#br0" timeOffset="48924">18076 1524 10925,'15'6'1187,"-3"-1"-1167,-12-5 377,0 0-318,14 17 30,-6-5-64,11 17 117,-10-6-81,0 4-4,-5 4 0,-2 6-214,0 14 0,-2 2-234,1-9 0,-1 0-1429,-1 13 0,0-7 495,0-17 579,1 5 1,0-26 0,0-3 0</inkml:trace>
  <inkml:trace contextRef="#ctx0" brushRef="#br0" timeOffset="49139">18119 1566 9183,'-2'-3'1633,"1"0"-1384,1 3-473,67-17 302,-36 28 4,6-17 1,-3 4 63,-19 24 170,-17-4-304,-5-4-1342,-21 17 193,8-16 1137,-18 7 0,27-16 0,-1-4 0</inkml:trace>
  <inkml:trace contextRef="#ctx0" brushRef="#br0" timeOffset="49333">18542 1228 7733,'2'10'2735,"0"-1"-2735,-2-9 978,0 0-634,5 72-344,-3-36-395,1 19 1,0 0 220,-3-15-708,0 9-3906,0-4 4833,0-22 1,0 6 0,0-26 0</inkml:trace>
  <inkml:trace contextRef="#ctx0" brushRef="#br0" timeOffset="49696">19029 1397 10359,'1'4'963,"1"-1"-72,-2-3-771,-88 30-123,58-15-285,-20 5 0,5 1 288,30-5 3,3 4-692,11 0 317,2-6-365,19-4 200,-2-16 173,9-10 0,1-3 462,-3 0 131,17-17 107,-33 29 389,-5 3-641,-3 3-84,-1 1 300,0 10 226,0 12-506,0-1-20,2 6-73,1-14 28,2-3-767,11 1-1448,8-10 553,-2 0 1707,5-15 0,-20 8 0,1-2 0</inkml:trace>
  <inkml:trace contextRef="#ctx0" brushRef="#br0" timeOffset="50107">19368 1312 11434,'-6'8'871,"2"-2"-661,4-6-101,0 0-380,-44 58 215,33-34-384,-13 10 1,4-1 338,24-15 226,2-3-220,16 5-3247,16-6 3023,-3 0-252,11-13-1021,-16-9 998,5-8 449,3-7 41,2-8 1,-1-3 103,1 0 36,-6 4 1,-6 2 545,-19 17 2647,-5 5-2927,-13 4-220,-1 5 209,-10 2 101,1 4 0,1 2-93,-1 3 119,-2 8-273,8-6 1147,0 10-1281,23 2 0,0-7 184,26 5-825,0-23 0,4-6-595,1-8 0,1-3 855,3 5 1,-3-5 216,-4-11 1,-9-1 0,-12 10 0,0-5 0</inkml:trace>
  <inkml:trace contextRef="#ctx0" brushRef="#br0" timeOffset="50495">20024 1101 9595,'3'8'1719,"0"-1"-1713,-3-7 629,0 0-4617,10 73 3982,-4-37-19,1 11 1,1 0 56,2-10-321,-1-2-498,10 9 1125,-9-19-170,3 1-174,-11-21 2592,-3-9-3029,-1-2 1017,0-22-863,16-8 255,-2 0 28,15 3 182,1 16-8,11 3-146,8 9-28,-9 8 0,-9 12 204,-19 12 160,-6-5 139,-17 8 0,-6 0-1010,1-7-44,-4 0 1,0-4-936,4-13 1486,3-4 0,7-1 0,3-1 0</inkml:trace>
  <inkml:trace contextRef="#ctx0" brushRef="#br0" timeOffset="50790">20680 1334 8878,'4'6'2811,"0"-1"-2671,-4-5-241,0 0 3,-23 47-67,17-27 33,-8 8 1,5 1-1272,31-3 703,10-21 518,5 1 146,1-25 36,-20-4 162,-3-1 351,-5-12 514,-17-6-1027,-2 12-1685,-30 3 1685,-9 25 0,15 1 0,-1 3 0</inkml:trace>
  <inkml:trace contextRef="#ctx0" brushRef="#br0" timeOffset="51073">17695 2138 11177,'-3'-5'-664,"0"0"1283,3 5-272,75 16-1258,-28-15 0,6-3 0,7 0 1270,-10 0 1,6 0-1,4-1 1,1 0-1,-1 0 1,-2 0-766,2-2 0,-3 1 1,0-1-1,2-1 1,5 0 433,-16 0 1,2 1-1,1-1 1,2-1 0,1 0-1,1 1 1,1-1-1,1 1 1,0 0-73,-4 1 0,2 1 0,1-1 1,0 0-1,2 1 0,-1 0 0,1-1 1,0 1-1,-1 0 0,0 0 1,0 1-373,3-1 0,-1 0 0,1 0 1,-1 1-1,1 0 0,-1 0 1,0-1-1,0 1 0,0 0 0,1 0 260,-1 0 0,2-1 1,1 1-1,0-1 1,-1 1-1,-1-1 0,-1 1 1,-2 1-1,-3 0 1,-3 0-232,9 1 1,-3 1 0,-2 0 0,-4 1 0,-5 0 0,-6 0 76,9 2 0,-10 2 310,20 5 0,-31 3 0,-14-7 0,-14 0 0</inkml:trace>
  <inkml:trace contextRef="#ctx0" brushRef="#br0" timeOffset="51291">18478 2413 14669,'-1'-9'-826,"-1"2"826,2 7 932,159-18-1810,-108 12 0,4-2 1,2 0-1,2 0 0,-1 0 934,-6 2 0,0-1 0,1 1 0,0 0 0,1-1 0,0 0-210,-2 1 0,2-1 0,1-1 0,-1 1 1,0 0-1,-3 0 0,-3 1 152,13-1 0,-5 1 0,-1 0 0,1 0-11,-1 0 0,-1 1 0,3-1 0,3 1-781,-12 1 1,4 0 0,2 0 0,0 0-1,1 1 1,-3 0 0,-3 0 698,3 0 1,-2 0 0,-3 0-1,1 1 1,1-1 0,4 0-1,4 0 1,-2 0 0,-4 0 0,-8 2-1,1 0 1,1 0 0</inkml:trace>
  <inkml:trace contextRef="#ctx0" brushRef="#br0" timeOffset="91336">22902 4360 8731,'-40'27'396,"0"-1"1,10-5 0,0 2-577,0 3 0,-3 4 0,2 2 345,-3 4 0,1 2 1,2-2-50,-7 8 0,-1 2-45,10-12 1,-3 4 0,0 0 0,0 0-97,-1 1 1,-1-1 0,2 0-1,0-2-71,0 1 0,2-1 0,-2 0-329,1 0 1,-3 1 0,1-1-1,6-7-1202,4-6 0,3-3 628,-8 7 1,2-3 685,-6 1 1,14-11 0,7-6 0</inkml:trace>
  <inkml:trace contextRef="#ctx0" brushRef="#br0" timeOffset="91573">21780 5249 12364,'-1'-8'1303,"-1"1"-1155,-19 25 1,-8 11 282,2 0-235,-6 3 0,-2 3 0,11-6 0,4-2-381,-1 0 185,6 8 143,37-33-65,23-7-78,-13 0 0,5-3-1267,11-6 0,8-5 0,-2 0 1156,-7 2 0,-3-1 0,6-2-74,-8 1 1,5-1-1,2-3 1,1 0 0,-3 1-1,-3 1-554,1-1 1,-3 1-1,-1-1 1,4-2 164,-1 0 1,5-2 0,0-2 0,1 0 0,-3 1 0,-6 3-446,9-5 0,-6 3 0,1-3 960,1 0 1,3-4 0,-2 1 0,-10 6-1,-8 7 1,-5 2 0,1-3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46:01.99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11303 6138 8254,'2'7'3687,"0"-1"-3468,-2-6 2651,0 0-2707,-2-2-4,1 5-61,-2 2 479,2 23-467,-1 6 1,1 3-111,-1-7 0,1 0-764,-2 22 1,1-2 284,1-4-1277,1-11 0,0-4-1475,1-12 1450,0 1 1781,-7-35 0,4 8 0,-3-5 0</inkml:trace>
  <inkml:trace contextRef="#ctx0" brushRef="#br0" timeOffset="266">11197 6287 6747,'2'5'4587,"0"0"-3952,-2-5-727,80-28 30,-44 21-75,18-9 0,-1 7-90,-18 27 224,-7-4-50,-14 14 14,-18-3 165,-4-4-25,-13 15 16,-4-4 74,7-7 5,2-5-196,17-17 0,4-2 0,4-1 0,18-3-891,18-17 1,4-6 520,-16 10 1,0-1-242,4-4 0,2-4 0,-4 2-19,-7 1 0,-4 0-53,19-17 1,-18 15 0,-9 8 0</inkml:trace>
  <inkml:trace contextRef="#ctx0" brushRef="#br0" timeOffset="483">12002 5927 7223,'-8'30'2766,"1"0"1,1 1-2641,-8 10 0,0-1-126,5-11-106,-1 11-636,23-17 730,-4-6 12,15-8 0,-8-9 0,3-3-98,26-15-288,-16 4 0,1-1 82,-2 1 0,1 0-627,5-4 1,-5 2-75,-5 3 177,1-3 1,-17 11-1,-4 1 1</inkml:trace>
  <inkml:trace contextRef="#ctx0" brushRef="#br0" timeOffset="637">11896 6498 6959,'-7'-5'1129,"1"2"789,6 3-2797,57 19-157,-20-21 397,4 8 1,4-6 638,3-28 0,-5-6 0,-4 9 0,-7-1 0,0 0 0</inkml:trace>
  <inkml:trace contextRef="#ctx0" brushRef="#br0" timeOffset="819">12637 5948 8151,'4'7'3436,"-1"0"-1154,-3-7-1811,-74 58-471,42-28-77,0-3 0,-6 6 1,6-2-999,10-1 1,3-3-369,-13 19-489,9-4-1954,20-27 3886,1-8 0,2-1 0,0-6 0</inkml:trace>
  <inkml:trace contextRef="#ctx0" brushRef="#br0" timeOffset="1283">12467 6117 10748,'9'9'1398,"-2"-2"-774,-7-7-271,-4 47-1372,1-21 1019,1 5 0,-1 2-3761,2 11 3668,2-13-212,4 8 913,1-18-907,3-3-29,-1-6 118,-1-4 576,-2-5-75,-2-1 3552,1-16-3706,6-19 25,0 0-67,0 5 1,2-1-15,6 0 67,4-2 1,3 1 114,12-9-405,-14 16 0,-1 2 212,7-4 11,-10 13-47,-9 5-96,1 3 17,-9 6 45,1 3 171,-1 15-8,0 0-82,-1 32-106,-3-13-23,-1 7 0,0 3-78,1-9 0,0-1-732,0 2 1,1-2 622,6 19-163,8-33-397,9-11 367,3-14 428,0-11 19,-6-15 480,-7-9-163,-6 8 882,-12-17-694,-21 23-569,3 0-947,-19 13-248,24 6-670,-6 1-817,12 0 2524,3-1 0,5 1 0,1 0 1</inkml:trace>
  <inkml:trace contextRef="#ctx0" brushRef="#br0" timeOffset="1451">12996 5948 13338,'10'2'1527,"-2"-1"-1636,-8-1-202,0 0-6287,101-45 4881,-62 30 1160,-2 0 1,7-4 0,-10 5 771,-11 10 0,-11 2 0,-5 2 0</inkml:trace>
  <inkml:trace contextRef="#ctx0" brushRef="#br0" timeOffset="2083">13081 6011 6593,'-13'0'6454,"2"0"-6353,11 0 269,0 0-398,62-8-166,-32 1 1,2 0-167,9 1 1,0 1 107,13-8 42,-41 12 56,-7 1 325,-29 24-62,-10 5-108,10-9 1,0 1 34,-19 15 107,7-4-6,12-10-3073,-6 9 3065,18-17 176,1 0-333,8-9-106,2-2-132,1-2 347,12-1-81,3-1 3039,28-7-3155,-12 1 0,1-1 60,19-4-51,7-1 51,-37 12 56,-12 1 426,-1 7 678,-28 18-970,4-2-89,-17 15 11,9-14-47,1 2-12,2-4-204,-3 12-435,13-13 334,-2 3 128,13-16 88,5-6 11,5-1-163,7-6-656,10-8 0,4-4 594,4-2 1,0-1 269,0 0 0,-1 1 79,-3 3 0,-6 5 296,-15 9 1624,-18 29-1221,-18 10-496,-7 11-239,14-23 1,0-1 110,-1 2 0,1-1-118,-8 14-118,8-9 0,1 0-912,1 17 848,6-15 210,15-6 171,7-27 145,21-24-117,-11-16-227,3-2-300,-17-8-243,-15 30-287,-14-19 0,11 27 0,-7-9 0</inkml:trace>
  <inkml:trace contextRef="#ctx0" brushRef="#br0" timeOffset="2334">13568 5884 14140,'5'5'1305,"0"0"-1510,-5-5 107,0 0-554,71 9 548,-48 3 154,17 3 1,-7 5 39,-32 8 3,-15 4 1,-7 1-515,-2-5 0,-3-1-859,1 1 1,-1-1-197,-16 12-1919,31-24 2053,7-9 1342,6 0 0,0-6 0,2 0 0</inkml:trace>
  <inkml:trace contextRef="#ctx0" brushRef="#br0" timeOffset="2419">13674 6138 7313,'11'6'3948,"-2"-1"-2879,-9-5-226,0 0-4240,100-55 3003,-68 39 336,3-3 0,8-4 0,-14 8-1191,-18 11-918,-6 3-96,-3 0 2263,-7 7 0,4-4 0,-4 5 0</inkml:trace>
  <inkml:trace contextRef="#ctx0" brushRef="#br0" timeOffset="2558">13568 6329 6820,'11'8'4967,"-2"-1"-4614,-9-7-62,0 0-291,68-14-741,-28 4 1,3-1-519,10 0 0,1-1 698,-5 0 0,-5 1-643,1 1 1204,4 2 0,-25 4 0,0 2 0</inkml:trace>
  <inkml:trace contextRef="#ctx0" brushRef="#br0" timeOffset="2769">13970 6392 6574,'-27'17'2692,"-8"13"0,1 3-2048,11-7-364,-6 5 0,1 3 326,11 5-525,9-12-50,4 5-191,28-10-3196,7-11 3410,13-3-1567,-4-16 1603,-11-6 78,-4-3 67,-6 0 454,-7-3-771,-18-3-321,-4 6 2315,-16 1-3052,-1 9-1047,-4 2-1167,1 2 3922,-8 1 0,21 1 0,-3 1 1</inkml:trace>
  <inkml:trace contextRef="#ctx0" brushRef="#br0" timeOffset="10522">15325 5694 10734,'5'5'2431,"-1"-1"-2106,-19 5 700,-14 32-899,3-4 0,0 4-1460,4-4 1,2 1 1333,-2 4 0,3 1-63,7-10 0,3-2 57,-2 16 465,1 10-636,18-19 1,4-3-22,1-2 79,6-1 0,1-7 119,-2-20 159,12-6 292,-2-31-415,-9 11 188,-1-29-408,-24 17-1276,-22-5 472,7 12-16,-16 4-894,26 18 1898,1-3 0,8 5 0,2 0 0</inkml:trace>
  <inkml:trace contextRef="#ctx0" brushRef="#br0" timeOffset="10786">15494 5863 7836,'10'5'1442,"-1"-1"-72,-9-4-1613,0 0-3293,78-12 3491,-52 11 3,18-5 0,-3 4 958,-28 14-434,-7 13 414,-13 14-938,-1-4-1591,-16 8-89,12-25 1155,-2 5 0,11-16 0,1-1 0</inkml:trace>
  <inkml:trace contextRef="#ctx0" brushRef="#br0" timeOffset="11136">16002 5779 10519,'6'2'1447,"-23"50"-1111,-4 0-336,5-15 0,0 4-102,2 9 0,4-3-178,2-3 53,1 15 143,7-45 168,5-13-185,8-27 110,17-24-15,-2-1-149,-12 20 0,2 1 10,15-13 136,-7 13-145,17-10 154,-20 24 84,4 2 163,-11 12-104,-6 7 95,0 5 61,-7 7 116,-1 32-407,-5 11-5,0 0-104,-4-1-344,2-38 445,0 8 0,3-20 0,1 2 0</inkml:trace>
  <inkml:trace contextRef="#ctx0" brushRef="#br0" timeOffset="11604">15092 6816 9175,'-8'-10'4934,"3"3"-4763,5 7 392,0 0-9,103-25-554,-67 16 0,4-1-879,0 0 0,7-2 0,5-1 1,-2 0-1,-4 2 819,2-3 0,-3 2 1,6-2-164,-3 1 0,5-2 1,5-1-1,0 0 1,0 0-1,-4 0-731,0 0 0,-1 0 0,-1-1 0,0 1 0,0 0 636,2 0 1,0-1 0,1 1-1,-3 0 1,-2 0-285,1-2 1,-1 1 0,-5 1 0,-7 1 601,-6 1 0,-7 1 0,5-3 0,-13 7 0</inkml:trace>
  <inkml:trace contextRef="#ctx0" brushRef="#br0" timeOffset="12654">16722 5757 9329,'-7'-6'1450,"2"0"-778,5 6 840,0 0-959,-65 1-472,38 8-402,-13-4 0,1 3 324,15 12-3,2 2-171,2 11-11,18-7 179,2-1 3,18-13 118,1-10-43,2-2-75,3-6-3296,1-2 3223,-1-6 73,-3-3 428,-3-2-383,-4-9-98,-7 8-174,-7-9-451,-17 17-987,-20 13 1,-5 6 321,-16 8 822,9 0 0,0 5-22,15 2 0,4 0 3694,-13 10-2051,13 4 1,7 0-709,12-10-90,5 19-47,23-37-8,6-2-12,4-2 84,25-2-64,-3-1 0,3 0-251,-18 0 0,1 0 362,17 2 1,-6 5 50,-24 19-1932,-5-2 1689,-18 9-1194,-21 1 1056,-1-8-36,2-5 0,-1 0-48,-3 0-195,-10 9-121,24-20 355,1 0 180,18-10 1783,22-17-1896,-1-1 1,2-2-60,-4 1 0,1-2 561,6-4 1,-1-2-567,-1 1 0,-3 1 2,-5 5 0,-1-1 18,5-6 0,3-3 0,-3 1 158,-2-1 0,-3 1-89,3-1 0,-2 1 314,-5-3-198,-18 27-174,-4 2-184,-8 17 161,0-3 273,-10 27-280,10-14-26,-5 20-1501,2 7 1107,5-14-15,-1 9-195,9-24 551,0-1 599,1 1-224,2-12 219,2-4-320,1-6 65,6 0-278,13 4-21,-8-1 4,9 3 40,-16 0 45,-2 2-8,-2 2 803,-14 17 0,-7 3-572,-3 2-28,-8 8 0,-3 0-78,0-10-170,6-5 0,2-1-272,8-1 280,5 0 117,22-16 26,28-17-536,1-9 1,6-6-243,-8 2 1,2-3-1,-1 0-334,-3 2 0,-2 0 1,-1-1 210,16-13 1,-7 0 757,-22 12 0,-4 2 0,2 0 0,-3-4 0</inkml:trace>
  <inkml:trace contextRef="#ctx0" brushRef="#br0" timeOffset="13237">11049 5080 9528,'2'4'1275,"0"-1"-4579,-2-3 3097,60-34 89,-32 26 600,14-9 0,1 5-673,-17 20 37,3 6-115,-18 10 233,-5-3 886,-31 25-1413,-15-10 541,-2 2-261,2-14 3133,30-17-3169,5-3 662,8 1 150,33 13-239,-15-5-2,24 12-123,-29-9-20,-4 1 45,-4 8 17,-13 16-179,-1-12-390,-10 7-184,7-25 88,0-3 494,-2-11 0,6 4 0,-2-9 0</inkml:trace>
  <inkml:trace contextRef="#ctx0" brushRef="#br0" timeOffset="14137">11663 4974 9351,'1'-21'2020,"-24"-1"1,-7 4-1651,1 10-267,-7-4 1,-2 1 67,-18 10-557,19 5 52,-3-1-39,28 2 328,16-1 101,14 4 126,11-1-137,1 1-45,-1-4 6,-10-1-213,2 2-3437,2 8 3635,-5-3 9,-6 5 25,-8 0-22,-1-3 45,-1 36-48,-1-25-37,-1 25-16,2-19-81,5 10-174,-1 1 308,1-8 162,-5-13 3547,-6-14-3292,-4 0-66,2-3-419,0 0-94,8-2 125,33-25 181,-9 5 1,2-2-82,0-1 0,1 0-295,1-4 1,-2 1 276,1-5 27,-1-1-78,-9 9 1,0-3-18,8-11 1,-1 0-48,7-10-43,-12 15 0,-5 10-493,-13 22 698,-2 18-30,-2 0-68,1 27-489,2 6 122,2-8-497,6 12 369,-4-33 241,1 14 297,-13-13 287,-19 18-4,9-23 214,-9 5-41,22-21-428,4-1-65,3-1 92,1 0 42,1 0-125,-1 2 335,0 13 110,-7 17-337,-2-1-103,-11 15-145,5-14 128,1-10 9,7-5-6,5-16 308,11-6-216,30-17-364,-5 0 1,3-2-1621,-5 3 0,2-1 1448,-3 1 0,2-1 0,-4 2-368,16-7 457,-3 2 0,-2 2 0,-16 9 0,16-8 0</inkml:trace>
  <inkml:trace contextRef="#ctx0" brushRef="#br0" timeOffset="15338">12806 4657 10009,'1'11'2419,"0"-2"-1607,-1-9-396,-100 9-1880,65 2 1464,-23-2 0,5 3-62,34 10 171,0 18-279,24 0 125,3 1-64,25-10-36,-5-20 1,3-2-83,4 0 1,2 2 34,0 4 1,3 2 0,-4-1 3,-1-2 1,-4 2 188,6 6 1,-10 3 1342,-24 14-1125,-10-9 548,-33 10 1,-10-2-2193,1-7 1448,15-12 1,-5 2-1,4-6 25,-15-4-2224,11-9 2176,15-24 0,11 14 0,18-16 0</inkml:trace>
  <inkml:trace contextRef="#ctx0" brushRef="#br0" timeOffset="15692">13018 4953 10306,'4'5'1616,"0"0"-656,-4-5-778,-20 64 8,17-28-189,-7 1 1,2-2 7,13-13 52,1-19 97,11-1 29,9-16 1,3-4-185,12-5 37,-2-7 1,-2-4 166,-14 6 0,-3 2-64,12-13-331,-9 6-352,-22 31 479,-1 9 170,16 29-118,-6-14-44,13 18-199,-11-28-2924,13 1 351,-8-7 2825,11-6 0,-19-2 0,-2-5 0</inkml:trace>
  <inkml:trace contextRef="#ctx0" brushRef="#br0" timeOffset="16796">13356 4699 7878,'5'2'1762,"-1"0"21,-4-2-1828,-6-13-47,5 10-31,-4-6 585,5 27-166,4 33 1,2 8-300,-2-26 1,0 1-469,3 15 0,2 7 0,0-8 435,6 5 6,2-9 1,-1-1 29,0-9-103,4 11 464,-16-37 163,-3-6-519,-16-27-1558,6-6 1,1-4 1426,-10-21 99,10 16 1,4 2 763,8 3-1199,22-19 281,0 36 1,2 2 144,19-17-592,9 32 676,-34 17-43,-1 8 4,-1 21 157,-17-7 1,-3 0 2529,0 16-2591,-7-19 0,-6-5 74,-25-7-773,7-12 0,-3-3-908,-4 0 0,0-2 730,5-1 1,3-4 1082,-10-10 1,33 5 0,5-5 0</inkml:trace>
  <inkml:trace contextRef="#ctx0" brushRef="#br0" timeOffset="17238">13843 4890 10141,'10'-3'3055,"-1"0"-3137,-9 3 102,0 0 22,-69 34-67,47-12 0,-1 2-6,-17 2 0,2 0-33,9 22-9,27-21-106,20 7 64,15-4 115,2-6-42,4-15-213,-5-22 56,-8-10 0,-1-5 331,-5 0 0,-1-2-74,1-2 1,-3 2 14,-8-11-62,-11 31-537,0 4 526,-2 8 73,1 6 78,0 15-98,1 16-151,15 7 17,-2-7-801,29-7-720,-12-25 1602,25-16 0,-31 5 0,4-13 0</inkml:trace>
  <inkml:trace contextRef="#ctx0" brushRef="#br0" timeOffset="17471">14245 4847 8755,'8'-1'2478,"-3"-1"-1815,-5 2 343,0 0-696,-61 54-262,38-11-51,-11-9 0,4 2-97,22 11-687,34-13-1128,14-9 638,7-3 1277,-9-26 0,-2-5 0,-14 5 0,14-12 0</inkml:trace>
  <inkml:trace contextRef="#ctx0" brushRef="#br0" timeOffset="17838">14478 4890 8282,'6'10'2013,"-1"-2"-1674,-5-8 677,0 0-974,-20 54-45,15-34-305,-6 11 1,2-2 270,10-18 181,2-2-152,9-3 89,2-8-182,4-2-117,-1-9-154,3-12 248,5-9 343,-2 3 280,-7 6-398,-11 18-39,-5 8 184,0 9 163,0 28-409,0-12-93,4 18 57,2-28-17,4-1-602,39-10 302,-26-9-84,28-11-848,-31-20 308,-5 5 298,-4 1 1,-1 0-1,-3 8 1,3-9 0</inkml:trace>
  <inkml:trace contextRef="#ctx0" brushRef="#br0" timeOffset="18005">14923 4530 9250,'0'5'1330,"1"0"-428,-1-5-250,-17 113-1503,13-61 839,0-12 1,-1 9 0,0 2 0,1-6-250,-1 8 1,-1-4-1170,0 5 1,-2-2 488,1-12 1,-1-7 1009,-8-7 0,13-22 0,-1-3 0</inkml:trace>
  <inkml:trace contextRef="#ctx0" brushRef="#br0" timeOffset="18326">14774 4890 10440,'3'10'846,"0"-2"-762,-3-8 148,129 24-4438,-76-21 4208,-4 3 1,8 2 0,-11-5 90,-6-15 884,-7-3-651,-14-18 0,-4-3-245,1 6 36,-6-5 1,-5 4-118,-11 18-64,-3 6 67,-16 7 44,2 10-143,-13 10 242,3 11 2725,-1 6-2716,0 6-105,15-12 1,3 3-53,6 6 1,3 0-1,1-6 1,4-2-3,5 2 0,8-3-32,31 1-9,-3-12-219,16-1-268,-10-14-3837,1-14 0,1-4 4369,1-8 0,-10 7 0,-6 0 0,-21-1 0</inkml:trace>
  <inkml:trace contextRef="#ctx0" brushRef="#br0" timeOffset="18939">10668 3471 9726,'-6'-3'157,"2"0"470,4 3-271,-65 79-2411,46-40 0,1 2 2056,-5-5 0,-5 2 0,6-1-24,8 13 1,6-6-1931,5-9 1945,2 4 969,5-22-1023,0-5-1692,8-6 1779,-1-6 1014,5-8-1274,0-9-121,12-25 351,-6 4 1165,-3 5 1,-1-3-833,4-18-227,-5 12-73,-8 13-219,-9 26 3583,0 4-3019,0 14-158,1 30-209,3-7 2,4 18-86,16-14 78,-1-13-227,-1-9 0,4-2-690,4-9 0,0-2-4,21 4-3759,3-12 4680,-27-10 0,-14 5 0,-2-3 0</inkml:trace>
  <inkml:trace contextRef="#ctx0" brushRef="#br0" timeOffset="19156">11091 3641 7999,'5'-1'1915,"-1"1"-714,-4 0-1108,-54 48-93,35-19 37,-11 7 1,6 0-32,25-9-6,9-1 11,5-15 34,4-3-40,3-2-5,3-2 73,19-2-210,7-12-171,3 0-146,-2-10-976,-4-9 606,-15 5 198,-9 3 1,-4 0 0,-5 5 0,-1-4 0</inkml:trace>
  <inkml:trace contextRef="#ctx0" brushRef="#br0" timeOffset="19392">11451 3196 7002,'1'5'2792,"1"-1"-1272,-2-4-232,3 66-3152,-3-16 0,1 3 1864,0 6 0,1 1 32,-2-16 1,0-1-1,0-4-35,0-5 1,0-1-165,0 10 1,1-1-232,1 17-70,0-20 1,0-1-1672,2 0 1719,0-9 420,-4-30 0,0-3 0,-2-9 0</inkml:trace>
  <inkml:trace contextRef="#ctx0" brushRef="#br0" timeOffset="19943">11345 4043 6518,'3'13'1489,"0"-3"-1439,24-4 1,8-6 13,-8-3 72,22-5 0,0-5 29,-20-11-56,-7 4 1,-1-3 410,4-26-338,-8 7-59,-5 1 1,-2-1 66,-1-12-53,-3-1 1,-1 0-85,-2 3 152,-1 10 1,-1 4 30,-1 17-410,-1 2-316,1 26 680,-1 4-117,1 12 20,4 17-93,2-7 26,1-4 1,3 3-16,4-1 0,1-1-5,9 19-240,4 1 243,-15-30-4,-2-3 4,-3-4-9,0 0-129,-3-6-1310,3-1 837,-4-5 661,5-16 1,-6 12 0,3-11 0</inkml:trace>
  <inkml:trace contextRef="#ctx0" brushRef="#br0" timeOffset="20182">12044 3260 8713,'2'6'3203,"-1"-1"-2747,-1-5 60,1 46-476,2-9 1,0 1-64,-1 3 1,1 1-2122,1 3 0,1-3 1990,2 1-414,0-5-992,0 18-884,-4-22 2444,-5 4 0,1-28 0,-3-8 0</inkml:trace>
  <inkml:trace contextRef="#ctx0" brushRef="#br0" timeOffset="20527">11938 3556 8598,'-10'-3'938,"1"0"246,9 3-402,0 0-673,60 17-1036,-26-11 953,7 4 1,2-1 9,3-7 14,-10-2 1,0-2-6,20-6-13,-19 3 0,0-2 5,9-10 8,-6 0 44,-7-3 12,-8 0 137,-5-1-369,-8 0 122,-3-16-77,-7 17-24,-7-8-63,-4 22 19,-7 3 56,-4 4 151,-14 13 112,-5 14 340,2 5-432,6 7 129,15 5-121,8-10-45,2 11 37,12-14 8,4-2-36,12-6 0,4-1-37,9 3 14,11-5 1,4-4-283,-5-9-331,-4-5 0,1-5 574,10-22 0,-17 13 0,-6-11 0</inkml:trace>
  <inkml:trace contextRef="#ctx0" brushRef="#br0" timeOffset="20996">12573 3852 10706,'10'1'854,"-2"0"-436,-8-1 108,0 0-364,60 38-57,-28-19 0,2 2-1798,12 7 0,1 1 1700,-7-4 0,-2-3 27,11 7-1169,-23-14 1,0 1 1159,2-1 1,1 1-239,0 0 0,1-1 195,-1 0 0,4 2-477,4 1 0,5 2 0,-3-2 490,-3 0 1,0-1-30,0 1 1,3 0 0,-4-2 309,-2-2 1,-4-2-540,11 3-37,3 1 74,-25-11 1749,-5-5-1960,-7-5 220,-4-5-1818,-9-14 666,2 5 2170,-6-10 1,8 19 0,0 0 0</inkml:trace>
  <inkml:trace contextRef="#ctx0" brushRef="#br0" timeOffset="21336">13504 3937 10342,'-18'-7'2921,"4"2"-8402,14 5 5484,6 36 1361,6-10-1346,5 11 0,2 2-79,15 5 366,-11-15 1,1 1-420,0-2 0,1 1-103,-3-2 0,-1 1 154,0-2 0,-1 0-1,5 13 33,-18-21 249,-3-1 26,-8-7 3229,-5-1-3344,-9-6 112,-41 4-42,16-1-101,-3 1 0,-2 0-98,-4 4-3,18-4 0,-2 2-109,2 1 0,1 0-1878,1 2 1,1-1 1387,1 0 0,2 1-1271,-12 8-3250,23-9 5123,9-1 0,3-5 0,5-2 0</inkml:trace>
  <inkml:trace contextRef="#ctx0" brushRef="#br0" timeOffset="21956">15854 5080 10244,'8'8'1619,"-2"-2"45,-6-6-416,0 0-5197,117 25 3981,-85-16 1,1 0 8,17 3 0,9 2 0,-2 0-41,-12 0 0,-2-1 0,-2 0-530,9 2 0,0 0 530,-7-2 0,2 0 0,-3-1-54,-1 0 1,0-1-438,-1 0 0,4 0 1,-6-1 268,-7-2 1,-1-1-285,18 5 1,-9-4 1779,-29-9-3478,-2-5 2419,-8-3 0,1 1 0,-1 2 0</inkml:trace>
  <inkml:trace contextRef="#ctx0" brushRef="#br0" timeOffset="22157">16891 5122 11625,'11'4'36,"-2"-2"-36,-9-2 655,0 0-604,55 60 58,-40-29-787,15 9 1,-5 1 1010,-32-4-2459,-22 13 2146,-3-14-20,7-14 0,-1-1-640,-14 5-63,1-4-2097,-2 2-53,16-10 3031,4-2 1,16-10 0,5-2 0</inkml:trace>
  <inkml:trace contextRef="#ctx0" brushRef="#br0" timeOffset="22373">17568 5376 11756,'-14'-6'1143,"-22"15"0,-1 7-1079,14 0-100,-15 7-1,6 6-46,31 16 29,7-9-772,19-6 0,6-5-320,8-8 341,-6-4 0,0-4-1085,3-7 827,6-12 0,-23 7 1,2-7-1</inkml:trace>
  <inkml:trace contextRef="#ctx0" brushRef="#br0" timeOffset="22690">17865 5038 10844,'3'1'1226,"0"0"88,-3-1-981,-40 77-1965,26-34 1648,0-3 0,-4 8 0,5-6-16,7 17-3,3-13 0,1 1-46,1-9 0,1-3-32,1 22 78,0-13 681,2-35-418,-1-7-101,5-17-294,6-17-379,2-7 514,6-8 825,-3 14-783,10-3-140,-8 14 25,6 3 36,-10 13-44,5 16 199,-10 3 89,4 13-45,-13 3-72,-2 3-45,-3 5 505,-3 19-1331,3-22 1,0 0-438,-3 21-546,8-3-470,3-36 2234,10-7 0,-9-4 0,3-5 0</inkml:trace>
  <inkml:trace contextRef="#ctx0" brushRef="#br0" timeOffset="23123">18309 5567 10698,'-1'-11'1509,"-24"50"-1428,14-10-77,-5 12 1,2 3-5652,8 9 5647,2-5 6,5-12 1403,2-22-1219,0-5 1039,1-4-741,-3-3 215,1-3-720,7-24-100,2 3-46,11-22 64,-4 17 0,2 2 1970,14-15-1898,-10 13 1,1 1 26,12-5 61,-6 10 1,-1 1 44,4 0-33,12-5-73,-35 21-154,-5 3 154,-1 3 11,-3 5 23,-1 7 75,0 5-70,0 14 1,0 2-46,2 4-17,0-2 1,1-2-23,5-8-2,2-4 55,5-1 118,-2-8 45,-1-3 81,-5-9 1324,-4-6-1578,3-11-52,-3-3-2,2-9-3445,-5-15 3359,-6 16-57,-6-13-597,-26 15 174,12 11-369,-16-4 991,21 13 0,10 2 0,2 0 0</inkml:trace>
  <inkml:trace contextRef="#ctx0" brushRef="#br0" timeOffset="23458">18860 5588 12946,'-1'42'10,"1"0"1,0-1 0,0 15-1,-2-5-46,-4-17 0,-1-6 36,0 2 170,-3 12 91,8-39-261,1-4-949,8-15 445,9-8 0,3-2 196,10-16-122,-4 11 1,1 1 393,5-1-3135,-1 5 3280,-4 5 82,-3 7 52,-6 5 594,0 8-467,-8 7 449,0 8-505,-8 7-123,-1 7 3246,-2 4-3437,-1 3-25,-2 2-532,3-6 1,-1 1-172,0 5-187,1 15-1446,6-34 1118,1-9 1243,12-8 0,-10-3 0,6-3 0</inkml:trace>
  <inkml:trace contextRef="#ctx0" brushRef="#br0" timeOffset="23591">19325 5779 4747,'8'0'2893,"-3"0"-434,-20 52-2350,6-24-109,-2 7 0,0 0 825,0-2-2110,2 17-1327,3-19 822,1 5 1907,2-28 0,2-6 0,-1-3 1</inkml:trace>
  <inkml:trace contextRef="#ctx0" brushRef="#br0" timeOffset="23876">19325 5525 11205,'3'7'19,"-1"-2"135,-2-5-103,0 0-104,64 17-330,-32-3 1,0 1 299,14 0 1,-1 2-1212,-10 2 1,-5 0 1293,-2 3 56,-5 3-2163,-6 3 2417,-8 3-1024,-11 20 1401,-9-21 1,-4 0-513,2 2 0,-2-1 210,-13 10 0,-2-2-234,-3 7 95,13-17 1,1 0-211,3 7-72,13 18 36,9-24 1996,11 11-1940,7-30-56,4-4-156,4-3 2735,3-3-3820,16-12-6861,5-10 8102,-15 1 0,-8 1 0,-32 14 0</inkml:trace>
  <inkml:trace contextRef="#ctx0" brushRef="#br0" timeOffset="24991">127 7599 11572,'3'0'210,"-1"0"-210,-2 0 1212,70-12-3729,-21 2 2598,6 0 1,5 0-37,-19 1 0,0 1-45,4 0 0,1 1-82,0-1 1,1 0 77,-3 1 0,4 1-543,-3 1 1,4 1 0,-4 0-73,-4 1 0,-1 0-201,17-1 0,-4 2 820,-10-1 0,-21 2 0,-3-2 0</inkml:trace>
  <inkml:trace contextRef="#ctx0" brushRef="#br0" timeOffset="25191">783 7303 12325,'18'4'-280,"-3"-1"284,20-10 0,9-2 36,9 7 1,3 3-1785,-14-3 1,1 0 0,-1 2 1746,20 8 0,-8 6 53,-8 20-1307,-11 7 1251,-13 5 157,-11 3 975,-14 1-1803,-20-6 1,-7-1-230,11-17 0,-1-1-240,-15 13 1,-2-4 1139,-6-10 0,23-13 0,0-4 0</inkml:trace>
  <inkml:trace contextRef="#ctx0" brushRef="#br0" timeOffset="26227">9525 10689 5873,'15'-2'326,"28"-4"1,7 0-84,-20 3 1,2 0-136,11-1 0,6 0 1,-1 0-692,7 2 1,-1 1 613,-12 0 0,0 1 0,2 0-8,1 0 0,2 1 1,7 1 64,-4 0 0,7 0 1,5 2-1,1-1 1,-2 0-1,-5 0-42,-6 0 0,-4 0 0,0-1 0,1 1 0,4 0-70,1 0 1,3 1-1,2 0 1,2-1 0,0 1-1,-2 0 1,-1-1-36,1 1 1,-1-1 0,-1 0 0,-1 0-1,-1 0 1,-1 0-135,-1 0 0,-2 0 0,-1-1 0,0 0 0,3 1 44,0-1 0,2 1 0,1-1 0,0 1 0,-2-1 0,-4 0-22,4 0 1,-4 0 0,-1-1 0,2 1 170,12 0 0,4-1 0,-5 1 0,-14-1 0,-2 1 0,-4-2 0</inkml:trace>
  <inkml:trace contextRef="#ctx0" brushRef="#br0" timeOffset="35548">1334 9948 7839,'10'10'3282,"-1"-3"-2521,-9-7 57,0 0-818,4 0 8,-3 0 426,6-1 161,-4 1-343,1 0 16,1 0-248,-1 0-14,1 1 55,11 2-24,-2-1-37,13 3-45,0-3 45,29-1 19,-7 0-19,-13-1 0,2 1-35,7-1 0,2 0 34,5 0 0,1 0-1719,0 0 0,0 0 1717,-2-1 0,-3 1-12,-13 0 0,-3-1-975,1 0 1,-1 0 958,0 0 1,0 0-52,-2 0 1,2 0-55,21-2 1,2-1 31,-11 1 0,0 0 24,8-1 0,-1 0 26,-8 1 1,-5 0 2435,5-1-2379,8 1-121,-1-1 37,-20 1-45,14 0 2805,-25 1-2877,0 0-10,0 0 46,0 0-56,-1 1-855,17 0-220,-5 1 629,7 1-133,6 5 1,-29-3 0,10 2-1</inkml:trace>
  <inkml:trace contextRef="#ctx0" brushRef="#br0" timeOffset="36135">4995 9864 9082,'13'6'2369,"-3"-2"-2052,-10-4 371,0 0 144,100-2-601,-57 1 1,2 0-1071,3 0 0,5-1 0,0 1 821,1-1 1,1 0-1,-4 0 0,2 0 0,1 0-93,-7 0 0,2 0 0,4 0-520,-3 0 1,3 1 0,0-1 0,-4 0-263,-4 0 0,-3 1 0,3-1 450,1 0 1,5 1 0,-2-1-1,-5 1 443,10 0 0,-9 0 0,-1 0 0,1 0 0</inkml:trace>
  <inkml:trace contextRef="#ctx0" brushRef="#br0" timeOffset="37377">3493 10054 10222,'8'11'826,"-2"-3"-2026,28-6 1,9-6 1327,8 4-128,-15-1 0,5 1 0,3-1-262,10 1 0,3 0 0,-4 0-189,2 0 0,1 0 102,2-1 0,5 1 0,-7 0-472,-12-1 1,-4 0 820,5 0 0,-4 0 0,-2 0 0,-3 0 0</inkml:trace>
  <inkml:trace contextRef="#ctx0" brushRef="#br0" timeOffset="37978">6456 9927 12451,'3'8'1051,"-1"-2"-595,-2-6 1109,0 0-5326,118 30 3751,-78-26 1,1-3 0,3 2-9,3 3 1,4 2-1,0-1 1,-1-2-562,8-5 0,-1-4 0,-2 0 398,-10 0 0,-1-1 0,-1 0-526,2-1 1,0-1 0,-1 0 367,0 0 0,-1 1 0,0-2-250,-3 2 0,0-1 0,1-1 589,5-2 0,1 0 0,-6 0 0,-7 3 0,-2 0 0,2-1 0,0-1 0</inkml:trace>
  <inkml:trace contextRef="#ctx0" brushRef="#br0" timeOffset="39228">11324 10668 12059,'17'4'460,"18"-14"1,5-4-363,11-6-574,-18 6 0,6-2 1,4 1 471,7 0 1,7 1-1,1 1 1,-5 1-766,0 1 1,-3 0 0,4 1 768,-5 1 0,5-1 0,2 0 0,-1 1 0,-5 2-3,7 1 0,-4 2 1,3 0-107,-7 1 0,2 1 1,3 0-1,-2 1 0,-2-1-527,1 1 0,-3-1 0,0 1 1,2 1 225,0-1 1,1 0 0,1 1-1,0 0 1,-2 1 409,7 0 0,-1 1 0,-2 0 0,-6 0 0,5-1 0,-3 1 0,9 1 0,-1 1 0</inkml:trace>
  <inkml:trace contextRef="#ctx0" brushRef="#br0" timeOffset="45180">20087 3260 583,'6'14'574,"-1"-2"1792,-5-12-2660,0 0 646,2 2 0,-1-2 0,1 1 1</inkml:trace>
  <inkml:trace contextRef="#ctx0" brushRef="#br0" timeOffset="46331">12552 5355 12260,'9'4'1242,"-2"-2"-1018,-7-2-28,101-10-1684,-65 6 1,1 0 1497,13-1 0,8-1 1,5-1 77,-10 2 1,4 0-1,3-1 1,0 1-1,-1 1-243,-1 0 0,0 1 0,0 0 0,1 0 1,2 0 172,-12 0 0,2 0 0,1 0 0,1-1 0,-1 1 0,1 1 0,0-1-20,1 2 1,2-1 0,1 1 0,-2 1 0,0-1-1,-3 1 1,-4-1-200,8 1 1,-5-1-1,-1 1 1,6 0 84,-8 0 0,5-1 0,2 1 0,1-1 0,-2 1 0,-2 0 0,-6 1-185,3 1 1,-4 0 0,-2 0 0,1 0 300,5-1 0,3-1 0,-5 1 0,-10 3 728,2 13-1989,-70-5 1400,2-4 0,-6-1 59,-5 0 1,-5-1 0,-6 1-106,4-3 1,-5 1 0,-2 0 0,0-1 0,2 0-48,-3 1 0,2 0 1,-2 0-1,-4-1 0,10-1 1,-4 0 0,-2 0 0,-1-1 0,1 1 0,3-1 0,6 0-47,-4 0 0,7-1 0,-1 0 0,-6 0-82,0 0 1,-6 0 0,-3 0 0,-2 0 0,-1 0 0,2 0 0,3 1 311,-1-1 0,1 1 0,2 0 0,0 0 0,0 1 1,-1-1-87,0-1 1,0 1-1,0-1 1,0 1-1,2 0 1,0 1-163,-4 0 1,-1 1 0,2 0-1,5 0 1,10 0-70,2 0 1,6 1-10,-2 0 1,8-1-157,15-1 107,48 2 153,12 1 69,-1-1 0,5 0-11,3-1 0,2 0-26,-10-2 0,1-1 0,2 1-3,6-1 1,2 0-1,1-1-37,-9 0 0,0-1 0,2-1 0,0 1 101,2-1 0,1 0 1,1 0-1,4 0-113,-7-1 1,3 0 0,2 0 0,2-1 0,1 1 0,0 1-84,-8 0 0,2 0 0,1 0 0,0 1 1,1-1-1,-1 1 0,-1-1 0,-2 1 84,8-1 1,-2 0 0,0 0 0,-2 1 0,2 0 0,0 0 35,-4 2 0,3 0 0,1 0 1,-1 1-1,-3 0 0,-5 0 0,-8 1-104,16 2 1,-8 2 746,5 2 1,-10 1-58,-23 5-250,-48-2-246,-16 0 307,3-7 0,-4-1-379,1-2 1,-2 0 555,-6-1 1,-3 0-554,16-1 0,-1-1 0,-5-1-53,-1-1 0,-7-2 0,-2-1 1,-1 0-1,3 0-292,-5 0 0,1-1 1,-1 1-1,-1-1 193,4 0 0,-3-1 0,0 1 1,2-1-1,3 1-79,2-1 0,2 1 1,2 0-1,4 1-486,-15-2 0,3 1 97,6 1 0,1 0-280,8 2 0,1-1 598,5 0 0,3 1 0,-1-1 0,9 1 1</inkml:trace>
  <inkml:trace contextRef="#ctx0" brushRef="#br0" timeOffset="47248">19537 4276 12367,'-2'-11'-571,"1"3"330,1 8-1890,0 0 2131,15 0 0,-12 0 0,12-1 0</inkml:trace>
  <inkml:trace contextRef="#ctx0" brushRef="#br0" timeOffset="47581">23241 4297 17928,'5'4'305,"-1"0"-1027,-4-4-3484,0 0 1476,1-3 442,5 3 2288,6-3 0,-4 2 0,3 0 0</inkml:trace>
  <inkml:trace contextRef="#ctx0" brushRef="#br0" timeOffset="47847">26437 4212 12448,'11'13'2582,"-2"-2"-2582,-9-11-98,0 0-383,4 2-2648,-3-1 954,3 2 1238,-4-3 0,0 0 0</inkml:trace>
  <inkml:trace contextRef="#ctx0" brushRef="#br0" timeOffset="48204">30078 4022 5831,'5'10'2618,"-2"-2"98,-3-8-3021,0 0 414,58 1-1042,-39-2 224,14 2 1,-4-1-494,-22-2-1542,-3 2 3492,-3-4 0,-1 4 0,0-3 1</inkml:trace>
  <inkml:trace contextRef="#ctx0" brushRef="#br0" timeOffset="54920">20468 3641 10678,'6'3'608,"-1"0"-362,-5-3-1617,-28 53 1586,15-16-151,-5 6 1,0 2-61,11-14 0,2 2 55,-5 20 0,0 3-1690,2-12 1,0 1 1627,1-7 0,-1 3 1,0-1-30,-6 20 0,0-3 66,2-14 1,0-1-145,-4 11 1,-1-2-999,5-19 1,-1-4 598,-12 24-191,1-9-1196,-8-3 616,11-16 1280,-6-4 0,19-16 0,0-4 0</inkml:trace>
  <inkml:trace contextRef="#ctx0" brushRef="#br0" timeOffset="55100">20066 4382 6957,'1'11'4340,"0"-1"-3270,-1-10-689,0 0 89,-16 76-380,22-44 0,3 0-577,-9 19 0,4-2 505,14-17 1,5-8 70,17-3-44,7-7 309,8-6-346,-25-6 1,0-1-1573,3-3 1,1-3 1392,1 0 1,1-3-550,17-10 0,0-4-656,-12 5 0,-1-1 559,11-7 1,-2-1-809,-19 9 1,-3 0 1624,2-2 0,-4 1 0,0 1 0,-4 0 0</inkml:trace>
  <inkml:trace contextRef="#ctx0" brushRef="#br0" timeOffset="61440">18055 7789 6509,'-7'-11'3357,"2"2"-3029,5 9 1873,0 0-1613,-21-46 34,12 18-339,-3-15 0,2-1-620,7 7 348,6-14-22,7 16-177,16-11 3,0 17 1,4 1 181,-8 7 0,1 1-285,15 1 0,0 6 285,-1 8-277,0 5 1,1 4-150,10 19 429,-20-10 0,-2 2-829,1 26 829,-18-6 3,-5 6 56,-11-2 0,-5 2-1636,-6 10 1607,1-11 1,-4-2 106,-12-1 17,-4-4-108,-2-5-46,-3-2-2139,2-6 2136,-1-2-116,8-9 0,-2 0-4806,-24 0 4877,0-4 1,27-5 0,26-3 0</inkml:trace>
  <inkml:trace contextRef="#ctx0" brushRef="#br0" timeOffset="63869">31940 3704 13586,'27'17'428,"-1"-1"0,11 14 1,-1 5-422,-3 4 0,-2 2-759,1-1 0,0 0 734,1 6 0,-3-4-2323,5 5 2028,-1-1 100,-8-12 0,-1 1-2050,4 16 1735,-9-24 1,-6-2-1836,-16 1 711,-6-21 1652,-13-1 0,12-4 0,-2 0 0</inkml:trace>
  <inkml:trace contextRef="#ctx0" brushRef="#br0" timeOffset="63952">32300 4212 6089,'6'10'-48,"-1"-2"1,-5-8-1,0 0 1</inkml:trace>
  <inkml:trace contextRef="#ctx0" brushRef="#br0" timeOffset="64488">31284 4254 6118,'54'4'211,"0"-1"1,-2 0 0,-5 0-102,5 2-110,7 1 550,-13-2 0,2-1-550,-12 0 0,3-1-61,1 0 0,5 0 1,0-1-313,3-2 1,0-1 0,-1-1-89,13 0 0,-3-1 397,1 0 0,-9 0 1124,-17-3-2037,-37 3 1126,-24-3 0,14 2 0,-12 0 1</inkml:trace>
  <inkml:trace contextRef="#ctx0" brushRef="#br0" timeOffset="64953">32110 4191 7486,'-10'-11'1871,"3"3"-1779,7 8 687,0 0-379,-10-9 675,6 6 869,-7-6-1278,9 8-820,1 1-520,7 0 365,6 2 309,4 3 36,18 10-2,-6-1-2,6 4 0,4 1-59,-9-4 1,0-1-20,2 1 0,-2 0-10,10 6 56,-30-16 190,-3 0 181,-5-4-301,-2 0 67,-2 1-59,0-1 964,-33 23-989,10-3-20,-12 10 1,-3 4-34,15-13 0,1 2-41,-6 3 0,-2 4 0,-1 0-886,-1 1 1,-1 1-1,1 0 38,0 0 1,0 0 0,1-1 295,2-1 0,1-1 1,2-2 592,-3 6 0,5-6 0,8-7 0,1 1 0</inkml:trace>
  <inkml:trace contextRef="#ctx0" brushRef="#br0" timeOffset="69188">19156 3217 6857,'-8'-9'4393,"1"2"-3775,7 7 18,0 0 815,-15-46-1675,8 38 549,-12 6-236,12 43-60,1 11 1,-2 7-13,1-17 1,0 1 0,-1 1-760,0 3 1,-1 0 0,1-1 643,-3 10 0,2-6-20,-2 8 20,11-53-19,1-4-82,5-8-82,1-3 10,8-11 27,2-6 163,0 1 0,2 0 36,13-15-48,6 1 1,5 7-2802,9 19 2894,-20 2 0,-2 7 0,0 35 946,-21 4-902,-4 4 183,-13 18 121,-19-19 1,-6-2-304,12-7 0,-2-3-231,-17 5 1,-1-6 185,-4-11-714,-13-3 714,5-14 0,14 4 0,14-10 0</inkml:trace>
  <inkml:trace contextRef="#ctx0" brushRef="#br0" timeOffset="69438">19558 3577 9659,'-6'-10'2845,"1"1"-2693,-22 21 1,-4 10-60,9-5-492,-9 23 0,8 3 1,29-18-95,17 25-389,23-51 801,-16-12 0,-2-7 599,-4-4 0,-2-2-387,0 0 1,-7-1 5,-14-23-137,-9 28-126,-6 2-56,0 3-2231,-2-3 2413,9 10 0,0-1 0,9 10 0</inkml:trace>
  <inkml:trace contextRef="#ctx0" brushRef="#br0" timeOffset="69838">20087 3493 9771,'12'5'4699,"-3"-1"-4601,-9-4 98,-82 53-4848,45-13 4589,-8-8 0,4 0 27,27-1 851,21-23-1788,24 2 422,-8-6-648,28-1 564,-24-10-48,7-7 72,-11-7 46,-2-8 145,0-6 193,-5-9 0,-1-2 237,-5 17 1,-2-1 827,6-26 1,-2 2 3432,-7 13-2829,-1-5-1061,-7 34-381,0 10 541,-12 46-497,6-7-169,1-2 0,1 0 125,1 15 9,3 0-60,7-9 1,2-1-239,2 8-359,3-11 0,3-4-214,2-14-1203,15-3-656,2-27 1894,5-6 1,-14 1-1,-8 2 1</inkml:trace>
  <inkml:trace contextRef="#ctx0" brushRef="#br0" timeOffset="70173">20489 3535 8791,'12'4'2531,"-2"0"-1268,-10-4-910,0 0-345,-5 50-8,4-25-421,20 24 0,7-2 3,-1-24 13,13 1 1,3-9-259,1-37 422,-9-11 0,-3-6-107,-10 7 1,-2-1 557,1-9 0,-4 3 300,-7-2 69,-6 22-114,-2 8 118,0 4-583,0 4-345,0 4 345,0 5 1185,0 6-1059,0 7-72,3 9 1,2 5-13,5 20 0,0 3-514,-2-10 1,0 0 475,3 10 0,-2-3 494,-5 7 178,-8-22 505,-19 13-887,-6-32-255,-6-5 1,-3-4-315,-19-2-1593,16-4 0,-1-2 1265,10-3 1,2-3-494,-1 0 0,1-3-4411,-22-9 5507,2-17 0,27 20 0,2-8 0</inkml:trace>
  <inkml:trace contextRef="#ctx0" brushRef="#br0" timeOffset="71673">29803 3493 7433,'7'4'3926,"0"-1"-3834,-7-3 325,0 0 73,8 46-299,-5-16-79,1 14 0,1 3-428,-4 1 342,-1-8 1,0-1-27,0 1 45,0 14 261,0-36 406,0 1-273,0-18-44,1 0-342,2-4-257,12-18-65,4-5-1810,15-21 2079,2 0 3,-15 21 0,0 0-1352,0 0 1,1 0 1348,-1 2 0,0 0-3,17-16 3,-5 8-126,-3 7-353,-9 14 479,-4 9 90,-5 25-26,-7 2 1481,2 30-1617,-5-9 60,1 3 3404,0-19-3148,2-16-1,-1-12-63,3-2-119,1-5-61,5-6-537,19-25 366,-1 2 5,-8 10 1,1-2 168,0 2 0,0 2-292,11-5 62,4 1 146,-19 21 185,2 18 168,-2 18-166,-2 8-59,-11-4 1,-2 2-595,-1 11 276,-3-17 1,1 2-2296,-1-1 0,1-1 2566,6 4 0,-3 6 0,1-33 0</inkml:trace>
  <inkml:trace contextRef="#ctx0" brushRef="#br0" timeOffset="71805">30903 3683 8811,'5'2'1537,"-27"52"-7427,9-14 5398,-1-4 1,1-1-777,6 6 1506,7-16 1,0-12 0,0-3-1</inkml:trace>
  <inkml:trace contextRef="#ctx0" brushRef="#br0" timeOffset="72188">30861 3239 10695,'9'-3'809,"-2"2"-1234,-7 1 192,0 0 35,55 30-1751,-32-7 1852,10 1 0,-1 3-3327,-13 13 3337,-9-7 0,-1 1 793,2 19-659,-5-7 1,-2 0 8,-2 7-29,-2-21 0,1 1 129,-3 18 189,-2-6-6,1-10 876,-1-12-429,4-21 413,-1-6-1199,1-4-39,8-21 112,10-18 61,3-2-4,-2 16 1,1 1 2215,2 0-2243,5-2 196,-12 22-579,-2 6 182,-2 7 5,0 7 93,-2 7-61,3 18 52,-3-3-561,-3-1 0,1 2-2899,0 2 0,1 0 3469,1-3 0,1-1 0,3 18 0,-2-31 0</inkml:trace>
  <inkml:trace contextRef="#ctx0" brushRef="#br0" timeOffset="72538">31687 3704 10068,'8'1'4705,"-2"-1"-4117,-6 0-356,0 0-232,-65-12-8,32 17-78,-16-3 1,-1 6-181,7 29 168,4 0-1214,18-1 1256,16-14-59,5-3 84,4-3 31,3-5 45,6-2 22,2-6-464,34-20 324,-15-3-283,-5 1 0,0-4 148,-4-11 1,-4-1 130,-4 7 0,-1-2 230,6-20 0,-3-1 345,-10 17 0,-3 1-186,0 0 1,-2 3 835,-5-1-1274,-11 24-42,1 15 79,-9 9 89,0 9-1737,5 11 0,2 4 1617,-2 11 118,9-7 1,5-1 58,16 1-94,8-14 1,3-1-5,-4-8 1,1-2-76,8 6 0,3-3-728,14-7 1,0-4-474,10 0 571,-12-7 0,-3-8 1528,-5-24 1,-18 13 0,-4-10 0</inkml:trace>
  <inkml:trace contextRef="#ctx0" brushRef="#br0" timeOffset="73126">22902 3238 10564,'-9'-10'372,"2"1"-173,7 9 148,0 0 440,11 23-4,22-7 0,7-1-663,-13 2 0,2-1-708,25 1 1,3-5 623,-17-7 0,-1-1-427,5-1 0,6 0 665,-9-1 0,4 1 1,3-1-1,1 0-726,-2-1 0,2 1 1,1-1-1,1 0 1,-1 1 458,2-1 0,0 1 0,1-1 1,0 0-1,1 1-360,3-1 1,0 0 0,0 0-1,2 0 1,0 0 359,-4 0 1,2 0-1,1 0 1,-1 0-1,0 0 1,-3 0-178,2 0 0,-3 0 0,0 0 0,0-1 0,4 1 170,-7 0 0,3 0 0,1 0 0,0 0 0,1 0 0,-3 0 0,-2 0-61,5 0 1,-3 0-1,-1 0 1,2 0 0,6 1 50,-9-1 0,5 0 0,3 1 0,2 0 0,1 0 0,0 0 0,-1 0 0,-4 0 0,-2-1 4,4 1 1,-4 0-1,-1-1 1,-1 1-1,2 0 1,4 0 4,-5 0 1,3 0 0,2 0-1,2 0 1,0 0 0,-1 0-1,-3 0 1,-2 0 0,-5 0-2,6 1 0,-5-1 1,-2 0-1,0 0 0,3 0-4,3 1 1,3-1-1,2 1 1,-1 0-1,-1-1 1,-2 1-8,-4-1 1,-3 0 0,0 0-1,1 0 1,3 1-51,-2-1 1,3 0 0,3 1-1,0-1 1,-1 1 0,-1 0-1,-2-1-94,7 1 0,-2 0 1,-2 0-1,-1 0 0,-1 0 92,4 0 0,-1 0 0,-2 0 0,-2 0 133,13 1 0,-3 0 0,-12 0-1178,1 2 1841,-26-2-1958,-11-1-3856,-48-2 5083,-1-3 0,-5 2 0,17-2 0</inkml:trace>
  <inkml:trace contextRef="#ctx0" brushRef="#br0" timeOffset="73324">28321 3387 8125,'8'3'2752,"-1"0"-3632,22-7 1,7-2 1288,3 3 38,6-3 0,4 2-330,-11 8 1,-2 4-637,21 8 608,-19 0 1,-3 2 19,-10 0 1,-3 5 173,1 10 0,1 8 0,-4-2-612,-2 0 1,-1 0 387,-1 3 1,0 3 0,-6-1 56,-7 7 0,-8-1-743,-7-1 1,-4-1 512,3 0 1,-7-2 113,-18-4 0,-10 0 0,7-9 0,-1 5 0,-5-7 0,-1 0 0</inkml:trace>
  <inkml:trace contextRef="#ctx0" brushRef="#br0" timeOffset="78559">1545 7599 6190,'-3'-10'1607,"0"2"-1251,3 8 3376,0 0-2727,-27-4-669,19 3-46,-20-4-92,25 5-116,0 0-666,2 0 520,7-3 154,-2 2 300,6-3 57,-4 3 682,13 1-863,-3 0-53,14 0-54,-2 1-52,6-1-276,10 0 259,7 0-58,-22-1 0,3-1-35,13-2 0,7 0 1,-2-1-789,-1 0 1,2-1 788,1 0 0,4 0 1,-1-1-552,-8 2 1,-1 0 0,-1 0 552,8-1 0,1 0-744,-7 1 0,2 0 1,-3 0 743,3-1 0,2 1-10,-9 1 0,6 1 0,-1 0 1,-3 0-697,12-1 0,2 1 703,-8 0 1,5 1 0,1 0 0,-9 1-320,1 0 0,-3 1 305,15 0 0,-1 0 149,-18 0 0,0 0-120,-2 0 0,1 0 0,3 0-10,11-1 0,2 0 0,-1-1-23,-9 2 0,-2 0 1,1-1-58,6 0 1,0-1 0,-6 0 11,-10 2 0,-4 0 13,0-1 0,0 1 40,24 0-69,-4 0 41,-12 0 1,0 0 40,8 0 0,-13 0 0,0 0 316,12 0-308,-10-1 57,12-1 5,-11-1-75,14-4 1,3 0 0,-24 4 0,0-1-37,26-3 1,0 0-9,-21 4 0,-2 1 49,18-1 2,-10 2 1,1 0-10,-9 1 0,-1 0 7,1 0 0,-1 0 3,26 0 1224,-20 1-1227,1-1 0,-1 0-5,0 0-1,-1 0-49,-5 1 1,1 1 54,22 2 0,-21-2 0,-1 0 0,-1 1 0,-2 0 0,6 1 2154,23 2-2112,-8-1-42,-10-1-8,-1-1-1998,-22-1 2000,-6-1 2158,-3 0-2082,-5-1 356,-4 0-230,-2 2-92,1-1-6,-3 1 3437,2-2-3535,0 0-678,1 0-313,-1 0 560,-1 0-236,-1 0-2209,-8 1 723,-2 2 2153,-5 1 0,8-2 0,4 0 0</inkml:trace>
  <inkml:trace contextRef="#ctx0" brushRef="#br0" timeOffset="158432">21442 1588 12406,'5'7'255,"0"-1"-230,-5-6 673,0 0-275,13 47-277,-10-9 1,-3 7-1,1 4-136,0 4 1,0 5 0,0 2-1,-1-2-859,-1-6 1,0-1-1,-1-1 1,0 1 838,-1 2 1,-1 2 0,0-3 0,1-6-32,0 3 1,0-5-1292,0-3 1,0-1 1005,0-6 1,-1 0-1707,-4 3 0,-3-1 2032,-6-7 0,0-3 0,-5 17 0,-4-22 0</inkml:trace>
  <inkml:trace contextRef="#ctx0" brushRef="#br0" timeOffset="158632">21040 2498 12305,'-1'32'730,"1"0"0,6 26-555,-4-14 0,6 1-964,19 3 1,10-7 896,2-15 0,3-5-78,8 8 1,3-5-31,-3-11 0,2-8-97,-10-7 0,2-4 0,-2-2-127,11-2 0,2-6-148,-8-1 0,7-5 0,-1-2 1,-4 1-956,-3-1 0,-4-1 1,2-2 960,-1 0 1,2-2 0,0-1-1,0-2 366,2-4 0,1-3 0,-2 1 0,-5 4 0,3-1 0,-3 1 0,-4 2 0,0 0 0,0 0 0</inkml:trace>
  <inkml:trace contextRef="#ctx0" brushRef="#br0" timeOffset="161281">31750 2371 8449,'6'2'518,"-1"0"1329,-5-2-1409,0 0 830,8 106-1101,-11-65 0,-3 4 1,-2 1-1,2 1-629,2 2 0,2 0 0,-1 2 0,-4 4 462,-3-8 1,-3 5 0,-2 2 0,-1 1 0,-1-1 0,1-4 0,2-6-1,-6 16 0,1-8 0,-3 5-79,3-9 0,-1 5 0,-2 2 0,-1 1 0,1-2 1,0-3-186,1-2 0,-1-3 0,1-1 1,0-1-1,1-1-256,-2 5 0,0-3 0,1 1 0,0-1 332,-2 1 0,-1 2 1,2-3-1,2-6-252,0-1 1,2-6-335,2-2 0,-1-1 457,-6 2 1,2-3-1,2 0 1,-8 1 0</inkml:trace>
  <inkml:trace contextRef="#ctx0" brushRef="#br0" timeOffset="161493">30861 4085 10256,'-12'-7'2704,"2"2"-1793,-15 55-712,12-7 0,0 2-996,-3 2 1,1 1 778,6-6 1,2 2-1,4-6-817,8 14 812,-2-20 1,6-4 654,16-5 0,8-8-116,20-13 1,5-8-415,-4 4 0,4-6-765,-12-9 0,5-6 1,-1-4-1,-5 2 638,-5 1 1,-5-1 0,4-3-184,-1 0 0,4-4 1,1-2-1,-1 1 0,-4 3-540,4-5 1,-4 3-1,2-1 348,-3 1 0,2-3 1,0 2-1,-4 1-357,-2 3 0,-2 1 0,-2 1-685,10-9 0,-1 1 1442,-1 0 0,-4 3 0,-1 0 0,-6 5 0</inkml:trace>
  <inkml:trace contextRef="#ctx0" brushRef="#br0" timeOffset="165083">8340 12107 12325,'7'8'708,"0"-3"502,-7-5 218,0 0-1355,-57 14-903,33-2 901,-11 0 0,2 3 97,12 9 0,1 4 11,-4 14-862,8 10 140,6-8-82,16-2-1097,28-19 344,3-9-2014,4-5 0,1-4 3392,11-5 0,1 0 0,-34-4 0</inkml:trace>
  <inkml:trace contextRef="#ctx0" brushRef="#br0" timeOffset="165583">8721 11832 6162,'2'12'311,"0"-3"-308,-2-9 106,0 0 1260,16 20-966,-11-14 426,13 17-300,-16-19 546,0 6-167,0 36-1639,-2-12 731,1-3 0,0 2-3,2 8 3,2 1-30,0-12 1,1 2-7,5 11 0,0-1 13,-4-12 1,1-1 19,1 6 0,-1-7 3,-4-16 20,-2-4 489,-1-4-719,-1-15 56,1-9 235,0-7-81,9-15 283,19-8-356,-7 15 65,13-3-93,-14 32 76,9 20 154,3 30-110,-6-1-208,-16-13 0,-2 0 108,-1 2-308,-1-4-177,-1-4 566,9 0 0,-10-13 0,6 0 0</inkml:trace>
  <inkml:trace contextRef="#ctx0" brushRef="#br0" timeOffset="165989">9292 12192 6857,'1'11'2237,"-1"-2"-1372,0-9-336,0 0-501,20 59-20,-12-32 12,3 10 0,0 0 16,-6-10 835,-1 8 364,-2-16-955,0 1-118,-2-16-414,0-12-48,0-1-162,0-35 353,7 12 0,1 0 60,-3 1 0,2-1-170,9-8 1,2 3-199,2 5-949,11-8-5770,1 23 7136,-7 6 0,-2 9 0,-16 4 0</inkml:trace>
  <inkml:trace contextRef="#ctx0" brushRef="#br0" timeOffset="166233">9610 12192 9362,'7'13'2257,"-2"-3"-790,-24 39-1609,15-22 83,-5 2 0,3 0-140,13-10-154,5-10-2724,11-2 2777,-5-4 110,7-3 16,-7-6 71,-2-5 103,-1-4 137,-3-2 62,-4-1 484,-3-14-423,-13 4 1936,1 0-2860,-16 10-2589,2 14 3253,2 0 0,5 3 0,10 1 0</inkml:trace>
  <inkml:trace contextRef="#ctx0" brushRef="#br0" timeOffset="166536">9885 12150 10712,'10'10'1716,"-2"-1"-1453,-6 22 1,-4 5-264,2-6-104,4 18 1,2 0-60,4-23 160,2 2 3,-3-21 180,-2-19-287,10-27-1770,1 6 1,1-1 1831,-4 7 0,0 1 4,5-3 1,0 6-387,-1 12 391,-2 5 64,5 4 53,-6 6 11,2 5 34,-7 7-8,-3 5-118,0 3-109,0 12 1436,2 5-1327,10-9 0,-10-8 0,4-21 0</inkml:trace>
  <inkml:trace contextRef="#ctx0" brushRef="#br0" timeOffset="166683">10393 12192 9553,'13'1'2063,"-2"0"-1559,-5 29 0,-2 6-767,2-8-472,2 16 0,2-2 735,4-17 0,-4-5 0,-1-12 0</inkml:trace>
  <inkml:trace contextRef="#ctx0" brushRef="#br0" timeOffset="166819">10372 12002 11314,'1'8'2076,"-1"-2"-2142,0-6-5178,0 0 3346,61 15 1898,-30-8 0,3 2 0,-3-2 0,-16-3 0</inkml:trace>
  <inkml:trace contextRef="#ctx0" brushRef="#br0" timeOffset="166986">10668 12129 4721,'6'4'3682,"-2"0"-4869,-28 43 1106,18-27 646,-2 16 0,9 0-1828,39-9 775,-1 0 16,-6-18 1,-1-5 954,-3-4-1858,13-5 1711,-32-1 0,3-1 0,-18 3 1</inkml:trace>
  <inkml:trace contextRef="#ctx0" brushRef="#br0" timeOffset="167250">8721 12848 10204,'-5'0'2369,"2"-1"-1153,3 1-681,143 30-419,-89-27 0,3-2 1,3-2-1,0 3-846,-9 3 0,2 1 1,0 0-1,1 0 0,3-2 776,-5-3 1,3-2 0,1 0 0,1-1 0,-1 0 0,-4 0 0,-4 1-93,5-1 1,-7 1-1,1 0 1,6 0-101,-3 0 0,6 0 0,4 0 0,1 0 0,-1 0 0,-1 0 0,-5 1-685,5 0 1,-3 1-1,-1 0 1,-1 0-1,1 0-54,2 0 0,2 0 1,-1-1-1,-2 1 0,-4 0 885,12 1 0,-5 1 0,-14 0 0,-12 0 0,-15-1 0</inkml:trace>
  <inkml:trace contextRef="#ctx0" brushRef="#br0" timeOffset="172594">32406 6181 6501,'4'9'-8,"-2"-1"159,-2-8 314,0 0-264,5-2-8,-4 1 670,3-3-799,-3 3 3377,-1-1-3477,2 2-90,-1 0 64,2 0 289,-2-4-227,-1 1 64,0-4 9,0 3-36,0-2-37,1 2-507,8-8 409,-2 4-104,11-10 160,-3 4-3504,5-5 3490,-4 4 20,-1 1-9,-6 5 0,-1 0-92,-1 1 56,-1 0 44,0 1-47,4-7 3210,1-4-3263,-1 1-34,2-2 219,-2-1 22,-4 0-62,0 1 102,-6 6-164,0 2-10,-2-5-205,1-2 79,-2 1 36,2 1 154,0 8 137,-3-6 300,-1 3-384,-1 0-42,-4 0 98,4 6 20,-7-6-28,0 3-56,0 0-45,-1 1-182,6 3 70,-17-9 112,0 1 0,-3-3 0,6 6-51,11 5 51,-1 0 308,-11-2-663,-14-2 355,6 1 0,-5 0 56,19 5-3,-13-1 149,-1 1-202,2 0-110,5 1 1,8 1-291,-2 0 265,-30 5 141,21-3 131,-21 4-72,30-3-102,-10 5-44,12-3-39,-3 2 2,11-2-120,1 0 64,-19 11 174,12-8 0,-12 9 48,12-8-241,-9 5-70,-2 1 142,0-2-170,2 0 101,7-6 187,-8 6 3,11-6 5,-1 1 32,12-7-37,-1 0-193,-2 0 95,-2 1-40,1 0 130,-2 1-45,4-2-112,-2 0-62,-1 0 118,-1-1-695,-6-4 684,4 1 512,-9-8-118,-3-3-53,-7 0-139,6 2-66,4 5-16,13 4-8,0 0-104,-5-6 204,0 0-47,0 0 403,4 0-48,5 2-654,3-4 189,1 2 57,3-3-65,1 5 70,1-2 3,0 0 48,5-9-121,5-2 37,-1 0 30,1 4 6,-6 8 0,0 0-20,11-6-19,0 1 3,-1-1 33,-3 5 0,-11 6-33,1 1-20,7 0 45,14 1-40,-5 0 7,7 1-21,-17-1-61,0 1 39,19-3 90,-19 2 53,14-1-11,-23 2 75,0-1 199,0 1-313,1 0-3,-1 0-3,1 0 45,3 2-43,3 6 15,5 6 56,-3 0-45,-2 2 25,-5-6-44,0 1 44,7 8-126,4 0 0,-3-3-56,-1-5 1,-9-10-1177,0-1 1305,-2 0 0,0 0 0,-3 0 0</inkml:trace>
  <inkml:trace contextRef="#ctx0" brushRef="#br0" timeOffset="173436">32576 6054 6336,'0'10'294,"1"-1"1321,-1-9-937,0 0-415,-4-41-81,8 25-190,-2-29-183,21 26 96,8 2 33,2 0 60,3 4-57,-4 4-50,12 0-62,8 3 165,-9 2-30,-8 3-31,-14 7 69,-7 1-52,20 34 56,-21-20-6,10 23 0,-21-26 44,0 2 192,-7 9 192,-18 24-372,7-15-1083,-13 12 1156,15-31-39,-1-3 386,-25 4-397,7-14 1,-2-2-1599,2 2 1,-1-2 1272,-8-5 0,2-3-538,-13-7 445,8-7 1,2-2-1,5 5 1,9 0-1,0 0 1</inkml:trace>
  <inkml:trace contextRef="#ctx0" brushRef="#br0" timeOffset="185139">8445 13610 10664,'0'-4'255,"-1"0"165,1 4 70,-60 26 35,33-11 0,0 1-312,-14 4 0,1 0 21,13-2 0,4 0 654,-8 12-555,11-8-960,-3 7 627,13-11-416,11 18 310,10-11 33,12 16-80,4-20 1,3-2-504,21 13 589,-5-5 0,2 2 40,-7 0 0,-3 0 139,-5 0 0,-3 0-13,-4-2 1,-8-1 51,-18 5-44,-12-10-107,-7-3-53,-7-2-2219,-29-1 584,21-8-544,-17-3 2232,32-9 0,9 1 0,4-1 0</inkml:trace>
  <inkml:trace contextRef="#ctx0" brushRef="#br0" timeOffset="185429">8657 14097 10289,'2'9'48,"0"-2"-48,-2-7-490,70-45 417,-48 25-836,17-8 1,-5 0 1154,-29 9 621,-3 1-458,-8 2 36,-3 3 118,-8 4 543,-24 4-980,13 7-126,-16 7-48,22 8 76,-3 13 79,8-6 1533,0 17-1226,14-9-171,5-1-108,8-3-93,6-10-42,5 0-118,3 0-204,5-2-112,4-2-1154,2-6 0,2-2-2908,20-1 4402,-19-6 0,-3-2 1,-4-2-1,-18-5 1</inkml:trace>
  <inkml:trace contextRef="#ctx0" brushRef="#br0" timeOffset="185596">9250 13864 6308,'1'4'7076,"0"0"-3100,-1-4-3752,-8 56-674,2-21 314,-1 13 0,1 5-866,4-13 0,0-2 295,0-6 0,0-1-576,2 1 1,1-4-1672,1-6 3013,2-6 0,-1-8 0,0-4 0</inkml:trace>
  <inkml:trace contextRef="#ctx0" brushRef="#br0" timeOffset="185873">9716 13716 7568,'4'-6'5636,"-1"1"-4969,-3 5 44,0 0-854,-55-18 34,30 30 207,-9-6 0,2 7-80,20 17 1,6 7-264,0-5 1,0 1 269,2 15 0,1 0-25,-1 10-1,2-20 0,0-1-33,-1 13-214,0-8 0,1 0-20,-1 8 128,1-14 0,0-1-763,-3-1 150,1-14-272,-2 0-313,-1-15 1338,-14-13 0,12 5 0,-8-7 0</inkml:trace>
  <inkml:trace contextRef="#ctx0" brushRef="#br0" timeOffset="186006">9377 14224 10152,'11'10'4873,"-3"-2"-4551,-8-8-1011,0 0-3769,90-29 1434,-57 17 2957,22-6 1,-5 2 0,-36 10 0,-1 1-1</inkml:trace>
  <inkml:trace contextRef="#ctx0" brushRef="#br0" timeOffset="186172">9800 14245 12218,'6'10'1104,"-1"-3"-1393,-5-7-1889,0 0 299,60-19 1028,-28 4 1,2 4 0,-4 0 0,-12 0 0</inkml:trace>
  <inkml:trace contextRef="#ctx0" brushRef="#br0" timeOffset="186574">10181 13991 6921,'-3'-4'4527,"0"0"-3132,3 4-1395,16 60-2312,-9-30 2267,3 8 1,0 3-273,-1 2 893,-4-13-623,1 6 911,-5-23-824,0-6-40,-5-12-82,-5-19 1088,1 0-1172,-2-31-2828,11 1 3210,4-1-43,7 2-55,4 19-2370,8-12 2098,-4 15-269,4-7-1794,1 11 1837,1 3 1,-7 6 0,-4 6 0</inkml:trace>
  <inkml:trace contextRef="#ctx0" brushRef="#br0" timeOffset="186873">10520 14076 10995,'-3'21'1526,"1"-4"-1518,2-17-377,0 0-595,69-18 964,-44 2 81,15 2 1,-4-3 763,-26-12-374,-5 11 568,-12-3-627,-22 15-546,2 6 19,-13 8 87,5 23 81,9-1-1667,-5 14 1620,15-11-374,4 23 286,6-22-16,8 16-838,17-23 256,2-8-454,15 0-714,-4-14 1182,18-9 1,-26 2 0,8-5 0</inkml:trace>
  <inkml:trace contextRef="#ctx0" brushRef="#br0" timeOffset="187124">11366 13589 4290,'-11'-4'3125,"2"1"-1710,-24 2 0,-3 4-1415,9 6 740,-13-4 1,0 8-914,22 21 1,7 6 675,-6 15-520,5-7 1,1 1 651,7-17 0,0-1-638,1 1 0,-1 1-20,1 1 1,0 0-13,0-1 0,0 1-76,0-2 1,0 3-1380,-1 23 1,0 1 1232,2-22 1,-1-1-58,0 19 1,0-2-634,1-5-192,1-5-155,-1-7-226,0-8 58,-2-9 1104,-4-9 1,9-4-1,-2-4 1</inkml:trace>
  <inkml:trace contextRef="#ctx0" brushRef="#br0" timeOffset="187273">10922 14245 4519,'54'-13'-1483,"0"-1"0,-5 3 0,-6 0 1483,0 2 0,-22 4 0,1 1 0</inkml:trace>
  <inkml:trace contextRef="#ctx0" brushRef="#br0" timeOffset="187876">11345 14160 9906,'-2'-7'4438,"0"2"-4267,2 5-473,0 0-353,79-36 520,-52 20 135,19-5 0,-6-1 179,-30 6-176,-4 6 34,-10-1 52,-5 4 40,-34 0 5,12 3-229,-20 5 201,23 8-50,-6 20-53,11-1 5,-3 12-13,14 14-96,8-21-14,7 15-281,10-29-19,4-3-89,4-2-95,3-5-199,3-3-1098,3-9 1,3-3 1895,22-17 0,-1 7 0,-25-5 0</inkml:trace>
  <inkml:trace contextRef="#ctx0" brushRef="#br0" timeOffset="188123">11769 14012 0,'1'8'5223,"1"-3"-2302,-2-5-2501,0 0-465,-15 63-273,10-32 269,-3 9 0,1 1-4,5-10 996,2-5-943,1-5 2640,1-6-2783,2-5 188,0-7-45,0-7 2009,0-6-2163,8-24 72,-1 4 115,9-18 18,7-4-350,-12 26 0,1 0 201,15-24-20,-3 10-490,-5 11-8,-7 11-302,2 0 918,-2 11 0,-10 4 0,5 2 0</inkml:trace>
  <inkml:trace contextRef="#ctx0" brushRef="#br0" timeOffset="188478">12171 14097 7876,'-5'-5'860,"1"1"904,4 4-4270,0 0 1786,55-10 174,-30-2 629,8 2 0,0-2-83,-15-10 11,-5 0 362,-6 1 663,-4 2 720,-17-5-1040,-9 12 872,-9-2-1081,-17 29-316,17 1-1323,-11 19 1294,13-2-301,12 1 0,2 2 66,0 9 14,5-11 0,4-1-39,11-3-600,13 2 211,1-12-168,12-1-1045,9-16-817,7-18 2192,-3 2 0,-12-5 1,-20 11-1</inkml:trace>
  <inkml:trace contextRef="#ctx0" brushRef="#br0" timeOffset="188767">12573 13970 5972,'5'3'6210,"-1"0"-4090,-4-3-1859,-22 58-231,13-29-66,-4 14 0,0 1-2182,9-14 2117,1 6-412,3-14 169,0-12 434,0 0-807,5-21 309,1-2-10,6-14 127,-1 0 246,18-20 300,-12 19 154,12-9 28,-16 27 1326,0 5-1447,-3 4 74,2 6-135,1 23-298,-6-7-66,4 18-353,-7-15-1461,2 5 212,-2-9-159,2 0 1870,-2-12 0,-2-5 0,-1-1 0</inkml:trace>
  <inkml:trace contextRef="#ctx0" brushRef="#br0" timeOffset="188941">13018 13695 7825,'10'0'5113,"-15"47"-3914,-12 10-1124,6-16 1,0 1-76,0-4 0,1 0-852,5 11 1,2-2-1478,-2 11 1328,5-15 0,1-3-1253,1-10 2254,0-7 0,0-12 0,-2-5 0</inkml:trace>
  <inkml:trace contextRef="#ctx0" brushRef="#br0" timeOffset="189224">12827 13991 9866,'1'11'3442,"0"-2"-3417,-1-9-616,0 0-1069,62 0 568,-30-3-181,18 0 1,1-2-949,-8-5 2221,13-2 219,-17 6-1146,8 2 597,-11 3 1097,-5 2 1050,-15 12-86,-11 15-1202,-2 6-175,-4 5 0,-2 1-354,0 7-795,0-9 1,0-2 651,-1 1-178,1-6-306,0-4 128,1-6-758,-1-6 635,-4-7 0,4-5 1,-2-3-1</inkml:trace>
  <inkml:trace contextRef="#ctx0" brushRef="#br0" timeOffset="189825">13208 13843 12344,'6'7'843,"-1"-1"-848,-5-6-1373,0 0-240,66 2 142,-26 0 1379,-4-1 0,9 1 0,-3 0-987,2 3 0,-1-1 961,0 0 0,-1 1 22,4 2 0,-6-1 471,-4 2 179,-1 2 501,-27-3 2789,-31 21-2819,2-6-204,-10 6 0,-2 1-1318,-6 8 645,13-12 0,2 0-65,-4 10-78,6-2-229,7 6-200,8-8 155,7-3 42,6-13 697,10-12-538,0-3-25,7-6-451,19-21 543,-14 8 6,15-13 180,-21 17 55,-10 7 1120,-1 2-1069,-9 6 366,3 8-537,-2 0-115,4 8-6,-1-1-100,1-1-37,0 0-266,2-2-55,-1-3-581,15-5 773,-7-7 101,12-8 62,-8-10-135,11-28-36,-5 3 39,-9 14 1,1-4 45,-1 0 1,0-3 0,1 1-443,4-7 1,1 0 735,-5 8 1,0 0 0,-1 3 82,0 3 0,-1 6 1020,-1 2-709,-8 12-123,-3 5 103,-10 22-90,-2 5 18,-8 21-356,-3 6 49,7-8 0,0 1-103,3-10 0,2 0-28,-2 8 1,4 0-153,8-1 0,5-3-452,18 12 319,-11-18 0,3-5 73,24-5 142,-6-15 18,6-2-396,3-6-2916,-4-4 0,2-3 3401,-11 3 0,-1-1 0,4-1 0,-4 0 0,-4 2 0</inkml:trace>
  <inkml:trace contextRef="#ctx0" brushRef="#br0" timeOffset="190391">8784 15219 12260,'-1'-5'185,"0"0"456,1 5 371,81-7-615,-28 2 1,4-1-967,-5 1 0,3 0 0,3 0 696,-9 0 1,4 0 0,2 0-1,-2 0 1,-3 1-651,-1 0 0,-3 1 0,1 0 0,2-1 549,3 0 1,4 1-1,1-1 1,0 0-1,-3 1-323,1 0 1,-2 1 0,1-1 0,5 1 288,-5 1 1,4-1-1,3 1 1,0-1 0,-1 1-1,-3 0-296,0-1 0,-4 1 1,1 1-1,1-1 1,5 0 249,-5 0 1,4 1 0,3-1 0,2 0 0,0 1 0,-2-1 0,-3 1-1,-4 0-147,4-1 0,-4 1 1,-3 0-1,1 0 1,2 0 151,1-1 0,2 1 0,2 0 0,-2 0 0,-1 0 0,-5 0 19,3 0 1,-4 0-1,-2 0 1,0 0-124,11 0 1,-1 0 0,-2 0 41,-7 0 0,-1 0 0,-1 0-48,5 0 0,1 0 1,-8 0 158,-9 0 0,-3 0 81,8 0 0,-17 0 244,-49 0 0,-17 0-325,4 0 0,-2 0 189,-6 0 1,-3 1 0,-2-1-91,4 1 0,-1 0 0,-5 0 47,5 0 0,-4 1 0,-2-1 1,-2 1-1,0 0-97,4-1 0,-1 0 0,-1 1 0,-1-1 0,0 0 0,0 1-57,-1-1 1,-1 1-1,0-1 1,0 1-1,0-1 1,0 0-60,0 1 0,-1-1 0,1 0 0,-1 0 1,0 0-1,-1 1 89,3-1 1,0 0 0,-2 0 0,1 1 0,0-1 0,1 0 0,2 0-89,1 1 0,2-1 0,0 0 0,1 1 0,-1-1 0,-3 1 92,-1-1 1,-3 1 0,-1 0 0,0 0 0,-1 0 0,1 0 0,1 0-3,4 0 0,-1 1 0,1-1 0,0 1 1,0 0-1,1 0 0,0 0 68,-6 0 1,1 0 0,1 1 0,-1-1 0,1 1 0,1-1-22,1 1 0,0-1 1,1 0-1,0 1 0,1-1 1,2 1-1,-4-1 1,-1 2 0,2-1-1,5-1 1,5 1 429,-7 0 1,6-1-502,-1 0 0,9 0 1086,23-1-1145,50-2 0,25 0 98,-18-1 0,4-1 18,-4 1 1,4 0-1,4-1 1,1 0-66,0-1 1,2-1 0,2 0 0,0 0-1,-3 0-43,5-1 0,-3 1 0,2-1 0,2 1 17,-8-1 1,3 1-1,1-1 1,0 0-1,-1 1 1,-3-1-195,9 0 1,-4 0 0,0 0 0,3 0-24,-11 1 0,3 0 1,0 0-1,0 0 1,0 0-1,-2 0-683,3 1 0,0-1 0,-2 1 0,0 0 0,-1 0 399,10-1 1,1-1 0,-4 2 0,-4-1-211,-2 2 1,-3-1-1,-12 2 1020,-8-1 1,-14 1-1,-18 1 1</inkml:trace>
  <inkml:trace contextRef="#ctx0" brushRef="#br0" timeOffset="190974">7937 14859 13516,'-8'-5'757,"-27"-20"0,-5-7-704,-1-8-1072,10 6 1,-8-9 0,-1-5 0,7 3 1299,6-3 1,5 1 0,-1-3-232,1 7 1,-1-2-1,1-1 1,5-1 56,6-1 0,3-3 0,3 2 0,4 3-68,4-11 1,10 0-54,2 12 1,5-3 0,5-1-1,4 5-334,6 5 0,5 3 0,4 2 0,3-1 329,-6 6 0,4 0 1,2 0-1,1 0 1,0 2-1,-1 1 0,4-1 0,-1 2 0,1 1 0,1 2 0,4 2-18,-5 4 1,3 1 0,2 1-1,1 2 1,-1 1 0,-2 1-1,-4 2-140,10 0 1,-4 3 0,0 2 0,2 2 123,-1-1 0,2 0 1,1 3-1,0 4 1,-1 7-279,-12 3 0,2 6 0,-1 4 0,0 2 1,-2 1-1,-2-1 0,-3-1 248,10 7 1,-5-1-1,-1 1 1,2 5 35,-9-6 0,2 2 1,2 3-1,-1 0 1,-2 1-1,-3 0 0,-7-2-11,1 6 0,-7 0 0,-3 0 0,-1 4-16,-3 2 1,-1 3 0,-2 2-1,-2 0 1,-1-4 70,-1 0 0,-2-4 1,-2 1-1,-3 2 3,-1 9 0,-3 4 0,-4-2 0,-4-6 143,-6-5 1,-5-5 0,-7-2 185,-7-2 0,-7-1 0,-5-1 0,-2-3-139,5-7 1,-3-2-1,-2-2 1,-1 0-1,1-1-87,-1 1 0,1 0 1,-2-1-1,-1-2 1,-2-1-48,6-6 0,-3-1 0,-2 0 0,-1-2 0,2-1 0,2-1 0,3-1-43,-9 1 1,5-2-1,-1-2 1,-4-2-22,8-1 0,-3-1 1,-2-1-1,-1-1 1,0-1-1,1-1 0,3-2-57,-9-3 1,2-3 0,1-2 0,1-1-1,0 1 18,-1-1 0,0 0 0,1-1 0,1-1 0,1-2 0,4-1 1,1-2 0,1 0-1,2-1 1,4-1 208,-7-7 1,5 0-1,2-6-277,5-3 0,1-5 1,2-2-1,4 2 39,1-3 0,3 0 0,3-4 31,2 4 1,-1-3 0,5-2 0,12-2 80,11 9 1,8-2 0,6-1 0,3 1 0,1 1 0,-3 5-13,3-4 1,-1 4 0,3 1-1,4-1-24,1 0 0,4-3 0,3-1 0,1 2 0,1 3 0,0 8-15,6 2 1,1 6 0,1 5 0,1 0 3,3-1 0,2 2 0,1 1 0,0 2 9,-8 4 0,0 1 1,1 1-1,1 2 0,-1 0-16,3 1 0,-1 1 0,1 0 0,1 3 1,-1 0-113,2 2 1,0 1 0,0 2 0,0 1 0,0 0 93,0 2 0,-1-1 0,0 3 0,1 1 1,2 4-14,-7 0 1,2 2 0,1 2 0,0 2 0,0 1 0,-1 1 0,-3 2 22,5 4 1,-1 3 0,-1 1 0,-2 2 0,0 0 0,0 0 48,-1-2 1,1 0 0,-1 0 0,-2 2 0,-3 2 0,-4 3 148,-5 5 0,-2 3 0,-2 3 0,-5 0 1,-4-2-1,-4-3 140,-4 11 0,-9-3 0,-4 2-162,-2-3 1,-2 2-1,-5-1 1,-5-5 122,-9-2 1,-7-5-1,-6-1-19,3-8 0,-5 1 1,-3-2-1,-3 0 0,0-2-149,1-4 0,-1 0 0,-2-2 0,-1-1 0,0 1 0,0-1-94,1 0 1,-1 1 0,0-1 0,-1 0 0,-1-2-1,-3 0-61,-3-2 0,-3-1 0,-3-1 0,0-1 0,1 0 0,2-2 0,4-2-39,1 0 0,4-2 0,1-1 0,0 0 0,-3-1-26,-2 1 1,-2-1 0,-2 1 0,1-2-1,2 0 1,2-2-192,-5-1 0,4-1 0,0-3 1,-5-3 284,10-2 1,-4-4 0,-2-1 0,-1-1 0,2 0 0,3 1 0,6 2 0,-10 0 0,6 2 0,-2-3 0,3-4 0,0 0 0,1-1 0,-1 1 0,0 0 0</inkml:trace>
  <inkml:trace contextRef="#ctx0" brushRef="#br0" timeOffset="204331">9525 15833 12115,'9'9'1538,"-2"-2"-1034,-7-7 854,0 0-950,5 52-186,-3-17-146,1 5 1,1 9-1,0-5-1070,-1-11 0,0-1 994,1 20 0,1 0-72,-1-15 1,1-3-486,1 16-1185,0-6 0,2-3 1742,5-4 0,-4 5 0,-1-32 0</inkml:trace>
  <inkml:trace contextRef="#ctx0" brushRef="#br0" timeOffset="204628">9589 16108 11286,'3'0'1616,"0"-1"-1420,-3 1-208,58-9-175,-6 18 213,-14-10 1,-1 4-2682,8 20 2890,-36 0 896,-4 3-708,-8 3-17,-5 0-76,-7 1 460,-14 7-967,-2 0-567,7-7 584,8-8 1510,15-17-1350,4 0 53,3-2-25,23-1-106,-6-3-183,20-4-234,-13-7-217,4-5-1369,3-6 589,2-5-704,1-4 1593,-6 0 1,-13 13 0,-8 6 0</inkml:trace>
  <inkml:trace contextRef="#ctx0" brushRef="#br0" timeOffset="204879">10224 15960 4340,'12'1'1829,"-3"0"-478,-11 26 1,-7 9-1270,5 2-82,-3 6 0,1 3-269,4-5 0,2-3-401,3 18 376,-3-23 0,2-3-439,3-5 1349,-3-19-1344,-1-3 885,0-4-1644,0-19 1927,5-2 243,0-9 109,6 5 29,0 9-12,3 1-59,2 1 3059,24-13-3666,-1 6-143,9-5-89,-8 10 528,-13 7-826,3 0-238,-2 2-2830,16 1 2607,-20 8 0,4-3 0,-24 6 0</inkml:trace>
  <inkml:trace contextRef="#ctx0" brushRef="#br0" timeOffset="205079">10118 16573 11902,'-30'46'1815,"18"-24"-1681,-5 10 1,2 0-135,10-6-8,4-6-73,6-5-114,12-3 24,10-8 165,4-7-400,4-11-429,-6-8-271,4-8-799,4-5 1905,-7 5 0,-1 1 0,-2 1 0,11-10 0</inkml:trace>
  <inkml:trace contextRef="#ctx0" brushRef="#br0" timeOffset="205231">11007 15896 12325,'5'5'3570,"0"-1"-2396,-5-4-892,-68 61-2181,34-24 1855,1-2 0,-6 6 1,5-5 143,13-9 1,1 0-862,-10 14 1,0 2 760,7-11 0,2-3 0,-8 13 0,7-10 0</inkml:trace>
  <inkml:trace contextRef="#ctx0" brushRef="#br0" timeOffset="205683">10816 16108 10082,'4'10'1309,"7"18"0,2 2-1004,-1-3-224,7 13 1,0 2-5016,-1-6 4934,5 8 974,-6-9-1364,-9-16-153,2 1 17,-10-18 1059,1-1 329,0-9 1233,0-3-1434,1-5 2626,6-10-3287,1 4-90,7-13-365,8-2 0,5 0 239,-10 12 1,2 0-330,7-7 1,4-4 0,-2 6 511,-5 7 1,-1 3 28,7-5 0,-1 2 4,4 2 79,-8 8 1007,-6 11-512,-11 22-498,-3 6-76,-11 20-6,0-12 0,-1-1-128,-4 21-134,3-3 1,2 1-111,2 6 913,3-23 1,2-2-1206,6 2 227,0-23 155,5-3 0,6-25 153,-4-11 208,2-6 126,-11-1 72,-5 13-89,-6 3-165,-2 4-767,-24-1-2246,-1 6 2996,-4 1 0,15 7 0,14 0 0</inkml:trace>
  <inkml:trace contextRef="#ctx0" brushRef="#br0" timeOffset="206329">11726 15917 14039,'10'2'-593,"-2"-1"300,20-3 0,5-1-861,-7 2 850,10-2 0,-2 1 166,-18 6-195,-26 21-213,-26 11 398,14-14 1,-1 0 256,-5 0 1,0-2-10,-8 7-100,6-4 0,6-5 0,8-5 112,5-5 205,8-3 436,7-3-218,7-2-174,5-2-106,5-2-76,3-3-108,5-4 1,3-2-74,-4 4 1,2-1-237,5-2 1,-1 1 120,14-1-18,-22 8-3130,-7 3 3178,-7 2 87,-4 2 524,-5 9-126,-12 11-236,-2 3-19,-11 7-90,2-6-53,0 0 0,2-2-53,4-2 314,1 6-668,7-5 3547,1-3-3277,8-8 47,9-10 54,2-2 153,27-14-117,-7-2-45,7-5-289,-12 4 323,-13 7-204,-2 1 114,-6 5-8,-3 0 246,-5 11 0,-2 0-47,-2 10 19,-1-2 421,-1 2-368,1 0-36,1 4-260,2-3-283,3 0 190,5-7-36,3-7 19,5-4-39,3-3-753,27-22 781,-14 3-1356,-6 2 1,0-2 1036,3-9 156,-2-2 245,-3-1-539,-5-1-209,-3-1 314,-4-15 1,-5 27 0,-1-8 0</inkml:trace>
  <inkml:trace contextRef="#ctx0" brushRef="#br0" timeOffset="206499">12446 15854 8080,'4'0'5074,"-1"0"-1733,-3 0-2868,-1 66-375,-2-20-2224,1 5 0,0 3 2106,-1-19 1,0-2-20,-1 2 0,1 0 341,0-1 0,0 2-726,-1 8 0,0 2-649,-2 4 1,0 0-269,1-10 1,0-1 464,0-2 0,-2-5 876,-2-10 0,5-11 0,-1-4 0</inkml:trace>
  <inkml:trace contextRef="#ctx0" brushRef="#br0" timeOffset="206670">12383 16277 13395,'14'2'2503,"-2"-1"-1831,-12-1-372,63-38-190,-13 13 1,7-2-1449,-19 9 0,4-1 0,0-1 0,0 2 1317,8-3 1,1 1-1,-2 2-112,-6 4 1,0 1-1,-4 3-122,4-1 0,-4 2-241,-2 1 1,-1 1 93,-5 2 1,-3-1-3273,17-2 3206,-20 4 1,-12 1 0,-11 2 0</inkml:trace>
  <inkml:trace contextRef="#ctx0" brushRef="#br0" timeOffset="207180">10837 16129 16590,'20'53'11,"0"0"0,-3-10 0,-2-3-3435,8 13 2803,-6-20-119,-1-4-139,-1-6-311,-2-5-7128,1-6 8318,-7-13 0,0 2 0,-7-8 0</inkml:trace>
  <inkml:trace contextRef="#ctx0" brushRef="#br0" timeOffset="207384">11028 16214 12235,'4'0'669,"-1"1"99,-3-1-1564,104-47-1773,-65 28 2366,-1 2 1,7-4-1,-10 4 81,-11 0-796,-6 2-2969,-6 0 3887,-5-10 0,-4 15 0,-3-7 0</inkml:trace>
  <inkml:trace contextRef="#ctx0" brushRef="#br0" timeOffset="207532">11324 15854 11698,'7'1'3237,"-2"0"-2789,-5-1 753,0 0-1201,13 61-1188,-7-24 1122,2 7 0,0 1-315,-2 4-266,-1 0-1119,-1-10 1,0 2-2653,1 15 3795,-2-20 0,-1-4 0,0-7 0,-2-17 0</inkml:trace>
  <inkml:trace contextRef="#ctx0" brushRef="#br0" timeOffset="207829">11367 16531 11359,'-1'8'2498,"0"-2"-1342,1-6-772,-42 83-518,26-34-439,-7 3 1,1-2 430,16-11-91,5-19 212,4-7-593,28-14-2530,12-34 3146,4 5 20,-24 4 1,-3 0-410,-4 0 569,-3 2 927,-5-3-655,-12 11-390,-5 0-64,-13 13-358,-22 7-213,5 3 2873,-18 6-2302,8 11 0,3 1 0,8-7 0,2 3 0,0 0 0</inkml:trace>
  <inkml:trace contextRef="#ctx0" brushRef="#br0" timeOffset="208152">9271 17526 13409,'-2'-3'612,"34"0"0,17 2-341,-19 0 1,2-1-1155,11 0 1,7 0 0,2-1 1129,-5-1 0,2 0 1,0-1-1,0-1-928,8 0 1,-1 0 0,5-1 712,-14 2 0,1 0 0,3-1 0,3 0 0,3 0 41,-6 0 0,3-1 0,3 0 0,2 0 0,1 0 1,0 0-1,-1 0 0,-1 0-172,-3 1 1,0 1 0,0-1 0,-1 0 0,1 1-1,1-1 1,0 1 0,1-1 102,-5 0 0,1 0 0,1 0 0,0 1 1,1-1-1,0 0 0,0 0 0,0 0 1,0 1-1,-1-1-144,6 1 0,1-1 1,0 1-1,1 0 1,-1 0-1,-2 0 1,-1 1-1,-3 0 1,-3 0 130,11-1 1,-6 1-1,-2 0 1,1 0 0,2 0-15,-1 0 0,1-1 0,1 1 0,1 0 0,-2 0 0,-2 1-160,4-1 0,0 2 1,-2-1-1,-3 0 1,-3 1-292,5 0 0,-5-1 0,1 1 152,11-1 1,0 1 0,-18 1-3568,-24 1 1035,-35 2 2854,-37 5 0,29-3 0,-13 2 0</inkml:trace>
  <inkml:trace contextRef="#ctx0" brushRef="#br0" timeOffset="211899">9673 17251 10636,'8'4'2305,"-3"-1"-2090,-21-22 1,-12-9 227,0-8-394,0 5 0,0-4 99,7 0 1,4-2-168,4-6 1,1 0-1272,-1-1 0,2 0 1245,1-8 0,3 2-923,3 13 1,1 0 916,0-4 1,-1-6 36,1 1 0,0-8 0,0-3 0,-1 3 99,1 6 0,0 1 1,0 0-1,0-2-289,0-9 0,-1-2 1,1 1-1,0 4 222,-1 1 1,1 3 0,1 4-2,-1-9 0,0 6-17,1 15 0,0-1 77,0-17 0,0 1 416,1 0-317,0-1 146,1 33-145,0 18 926,0 4-986,7 0 1777,4 2-1804,30 2-90,0-1-3,0-3 0,10 0 0,1-1-238,-1-1 1,1-2 0,1 1 238,-5 0 1,1 0-1,1-1 1,0 0-295,-3 0 1,-1-1 0,2-1-1,0 0 280,8-1 1,2-1 0,-1 0 0,-1 1 15,-11 0 0,-1 1 0,0-1 0,3 0 0,-2 0 0,0 1 0,3-1 0,2-1 0,4 1-91,-3 0 1,5-1 0,4 0-1,1 0 1,0 0 0,-2 0 0,-3 1-1,-6 0-408,12-1 1,-8 1 0,0 0 0,8 0 488,-13 0 0,7 0 0,4-1 0,0 1 1,0-1-1,-3 1 0,-5 0 0,-8 2-467,9-1 1,-8 1-1,-2 0 429,1 0 1,-1 0 0,5 1-30,-1 1 1,5-1-1,3 2 1,-3-1 0,-5 1 46,-2 0 0,-4 0 0,3 1-107,8-1 1,6 1 0,-3 0 0,-11 1 136,10 5 36,-13 1-30,-10-2 30,-9 1 1193,1-1-1227,-3-2 1362,-1 0-1364,-2-3 2324,-7-1-2321,3 0 3454,18 3-3287,10 3-108,0-1-14,11 3-48,-27-5-3,9 1-50,-11-1-51,20-1 104,-20 1 0,12-1 45,-29 0 16,-2 1 404,-2 11 31,-3 38-328,-4 0-685,1-10 1,-1 2 586,-3-7 0,0 1-13,-1 5 1,0 2-5,-1 4 0,-1 5-13,2-2 0,-2 7 0,1 3 0,0-3-42,1-7 1,1 0-1,0-1 1,0 2-553,0-3 1,0 2 0,0 0-1,0-1 1,1-4 553,-2 13 0,1-4 0,0-2 2,1-6 1,1-3 0,-1-2-26,-1 4 1,0-1-116,0-4 0,0 3 0,-1-5-986,0-2 0,1-4-591,-6 20-1191,5-23 3109,5-46 0,3 11 0,-1-12 0</inkml:trace>
  <inkml:trace contextRef="#ctx0" brushRef="#br0" timeOffset="213432">13822 15177 7086,'20'-8'1971,"-4"1"-988,-16 7 582,0 0-722,49-30 801,-37 22-1179,37-23-37,-49 31 561,0 0-390,-18 9-378,-24 13-182,3-3 1,-4 1-1704,3-1 0,-1-1 1664,-5 2 0,1-2 0,12-6 0,2-2 0,2-1 0,0-1-72,-4 1 1,0 0-9,2-2 1,2 0-612,-17 3 470,14-3-87,28-6-28,2-1 3206,2 1-3337,15 5 503,32 16 6,2-2-835,2 1 0,2-1 793,-21-9 0,1 0 32,14 4 1,6 0 0,-2 0-32,-11-5 0,-2 0 0,1 0 0,0 0 1,1 1 0,-3-2 325,7 1 1,-11-3-50,-18-4-147,-26-26-352,-9 0-1243,-9-11 0,-3-4 1446,9 12 0,2 0-48,-10-12 0,1-1-310,11 9 1,1-1 236,1 0 1,2-4 377,2-3 1,1-4-1,2 3 202,-1-2 0,1 2-392,0-10 0,1 7 131,2 13-90,5 33 2981,-2 8-2959,0 22 0,-1 6-165,-1 15-1105,1-4 1,0 0 1116,4-18 0,0-3 2,0 1 0,1 0-1077,0 25 999,0-6-88,0 9 155,-4-28 95,1 1-45,-5-30-213,2-8 87,-1-8-98,0-10-168,3-29 508,13 5 0,5-2 701,-3 8 0,1 0-821,12-12 0,3 3-37,-5 21 1,1 4-46,0-2 1,2 1-85,0 1 1,2-1-1003,2-2 1,3-3-1,-3 2-658,-3 4 1,0 0 1829,16-18 0,-6 4 0,-21 22 0,-2-1 0</inkml:trace>
  <inkml:trace contextRef="#ctx0" brushRef="#br0" timeOffset="-214348.73">13695 15325 8802,'9'-1'1969,"-1"0"-1969,-8 1 1036,0 0-882,2-16 165,-2 12 6,3-11-126,-3 15 100,0 3-251,0 0-57,0 2 441,0 20-196,-1-4-70,-3 9 1,0 3-1918,-3 10 1768,1-12 0,0 1-2773,-4 14 2829,1-1-375,0-3 302,2-3-9,1-4-63,2-4-18,2-6-28,1-5 1121,0-6-1755,1-6 1894,8-14-2772,0-5-1192,7-12 2961,0-11 0,-8 19 0,1-6 0</inkml:trace>
  <inkml:trace contextRef="#ctx0" brushRef="#br0" timeOffset="-212564.73">14097 15028 4153,'3'9'3162,"-1"-2"-887,-2-7-538,0 0-562,-4-2-671,1 5 161,-5 1-461,0 10-44,-7 6-50,-8 9 0,-6 8 0,-2 1-154,-1 0 0,-1 0 1,-1 2 38,-3 4 0,0 2 1,-2 0-335,6-9 1,-1 0 0,1-1 0,3-3-2824,-3 5 1,2-3 2676,-5 4 0,4-2 0,2-1 1,23-26-1</inkml:trace>
  <inkml:trace contextRef="#ctx0" brushRef="#br0" timeOffset="-204511.73">1968 10880 12112,'-17'-11'680,"3"2"-680,14 9 434,0 0 71,-58 2 252,14 12 1,-3 2-616,3-8 1,0 2 148,-9 11 1,6 6-172,11 9-803,7 12 568,15-10 6,23-3 22,15-16-113,22 6 0,7 3-10,-9-1 0,1 1-195,-9-7 0,2 0 0,-4 1 391,1 4 0,-8-1 14,-12 3 434,-23 0 0,-10 2-1799,-12-6 1,-4-2 1364,2 6 0,-1-3-65,-7-9 1,2-6-507,4-5-4853,-1-3 5424,19-10 0,-1 5 0,16-6 0</inkml:trace>
  <inkml:trace contextRef="#ctx0" brushRef="#br0" timeOffset="-204207.73">2011 11367 7677,'11'1'176,"20"-6"1,6-4 1818,14-8-1946,2-1 0,-1-6 248,-25 3 0,-4-1 685,10-16-820,-37 6 70,-12 17 442,-5 3-182,-27 4-55,-4 23-286,1-3 872,25 10 0,6 4-766,9 4-237,12 29-90,11-28-90,17 7-470,20-20-650,-7-11 0,6-7 1280,-7-8 0,1-7 0,-1 4 0,3 6 0,-3-2 0,-5-14 0,0-1 0</inkml:trace>
  <inkml:trace contextRef="#ctx0" brushRef="#br0" timeOffset="-204041.73">2604 11070 6291,'9'4'5765,"-2"-1"-4735,-7-3 1250,0 0-1986,3 51-224,-2-18-51,0 13 1,0 7-483,-1-8 0,0 0-2280,4 8 0,1-2-343,-3-12 0,2-4 3086,13 11 0,-12-43 0,2-3 0</inkml:trace>
  <inkml:trace contextRef="#ctx0" brushRef="#br0" timeOffset="-203805.73">3196 10880 9248,'11'-7'3841,"-2"2"-3398,-9 5 2097,0 0-2708,-24-10 84,-1 38 199,-14-10-45,18 22 0,2 17 0,3-7-1744,4-17 0,0 1 1632,-1 9 1,-2 5 0,4-7-269,-3 15-1216,6-19 1,1 1-452,0-8 1,-1-1 1523,-3 3 1,0-4 0,3-12 0,-3-10-1</inkml:trace>
  <inkml:trace contextRef="#ctx0" brushRef="#br0" timeOffset="-203644.73">2836 11261 9720,'5'5'2179,"-1"-1"-29,-4-4-2964,128-25-1119,-84 17 1,1-1 790,5 0 1,4-1-1,-7 2 1142,-12 3 0,-9 2 0,-17 3 0,-8 3 0</inkml:trace>
  <inkml:trace contextRef="#ctx0" brushRef="#br0" timeOffset="-203411.73">1608 11832 7292,'0'-10'3341,"-1"2"-254,1 8-2418,127 33-599,-79-30 0,4-4 0,3 0 0,-1 2-611,4 4 1,1 3 0,1-1 0,0-3 531,-8-4 1,3-2 0,-2-2-1,-1 0 1,-5-1-45,6 0 1,-5 0 0,-1-1-116,1 1 0,0-1 0,3 0-551,-4 0 0,3-1 0,0 0 0,1 0 719,2 0 0,2-1 0,-2 0 0,-3 1 0,2 0 0,-4 0 0,-1 0 0,12-2 0,0 0 0</inkml:trace>
  <inkml:trace contextRef="#ctx0" brushRef="#br0" timeOffset="-201093.73">3937 11091 11835,'-14'-8'1863,"3"2"220,11 6-1005,0 0-1025,-23-5-50,19 3-73,-18-3-62,32 5 121,0 0 2,8 1-83,37 8-222,-21-2 1,1 2 188,0-1 1,-1 1 40,-1 1 0,-6 0-6,-6 2 59,-8-1 31,-6 1 98,-4 0-98,-10 2-36,-5 2-177,-10 4-655,-23 11 95,7-9-604,7-5 1,0-3-1279,-1-2 2655,-5-4 0,26-7 0,2-1 0</inkml:trace>
  <inkml:trace contextRef="#ctx0" brushRef="#br0" timeOffset="-200960.73">4064 11240 8800,'10'5'3150,"-1"0"-2498,-9-5-50,0 0-944,55 37-1010,-27-26 789,5 9 0,0-3-887,-10-15 1450,-2-16 0,-11 10 0,2-9 0</inkml:trace>
  <inkml:trace contextRef="#ctx0" brushRef="#br0" timeOffset="-200777.73">4403 10964 8665,'11'5'1904,"-2"-1"-1377,-9-4 4236,0 0-4259,3 83-504,-2-39-4,0 11 0,1 2-2259,-2-20 0,-1-4 1776,2 19 152,1-21 0,2 0-887,8 15-382,0-15-398,2 0 2002,-7-19 0,-3-6 0,-1-4 0</inkml:trace>
  <inkml:trace contextRef="#ctx0" brushRef="#br0" timeOffset="-200642.73">4445 11282 12022,'6'-2'1620,"-1"1"-1693,-5 1-550,55-24-191,-25 12-1067,22-10 1,1-2 612,-12 6 1268,-5 0 0,-3 1 0,-16 6 0,3-2 0</inkml:trace>
  <inkml:trace contextRef="#ctx0" brushRef="#br0" timeOffset="-200427.73">4826 11070 8343,'5'10'3959,"-1"-1"-2009,-4-9-1494,-57 55-159,36-27-311,-12 13 0,3 2-109,24-13 14,5 5-34,9-15-602,29-2 597,-10-9 148,20-6 5,-22-11 138,-2-8 36,-5-3 395,-3-12 107,-13-7-681,-5 5-28,-10 1-804,-9 14 141,5 5-301,-4-3 992,4-12 0,10 17 0,-3-11 0</inkml:trace>
  <inkml:trace contextRef="#ctx0" brushRef="#br0" timeOffset="-200259.73">5017 10880 8755,'12'8'3839,"-3"-2"-2558,-5 26 0,-4 7-889,1 5-698,1 6 1,-1 5 308,-1-12 0,-2-2-43,2-10 1,-1 1-424,0 15 0,0-1-3259,2 14 1781,0-14 195,1-17 1746,-1-28 0,-1-1 0,0-3 0</inkml:trace>
  <inkml:trace contextRef="#ctx0" brushRef="#br0" timeOffset="-200110.73">5059 11134 11584,'16'2'1232,"-3"-1"12,-13-1-785,0 0-238,60-9-221,-31 7-2828,9-3 0,1 1 2738,-8 4 1186,-2 0-2536,7 4-1495,-10 2 1113,-4 3 2037,-21 10 0,-3-12 0,-6 6 0</inkml:trace>
  <inkml:trace contextRef="#ctx0" brushRef="#br0" timeOffset="-199859.73">3725 11811 12165,'0'-9'2246,"0"2"-1789,0 7 850,72 14-1967,-31-12 0,9-2 0,4-1 1,0 0-1,-3 1 699,0 3 0,-3 0 0,1 0 1,4-1-232,-3-2 1,4-1 0,2 0 0,0-1 0,-2 1 0,-3-1 181,9 0 0,-2 0 0,-4 0 1,-1-1-74,3 1 1,-3 0 0,3 0-222,-10 0 0,4 0 0,1 0 0,-2 0 0,-4 0-1631,9-2 0,-5-1 1,-2 1 231,14 0 1,-6-1 1702,-14-2 0,-10-1 0,-23 4 0,-8-1 0</inkml:trace>
  <inkml:trace contextRef="#ctx0" brushRef="#br0" timeOffset="-197193.73">1524 13272 10970,'4'4'2346,"-1"0"558,-3-4-2753,-11 52-15,7-22 0,0 3-104,0 9 1,0 6 0,0-4-1898,1 0 0,1-2 1838,3 4 1,2-3-195,12 6 61,2-17-58,8 5 116,11-18-819,17-9 319,4-8-20,-25-6 0,1-4-823,4-10 0,-2-4 334,-8 3 0,0 0 307,5-6 1,-2-1 1046,3-22 1,-17 27 0,-3-2-1</inkml:trace>
  <inkml:trace contextRef="#ctx0" brushRef="#br0" timeOffset="-197027.73">2053 13229 7696,'2'3'4772,"0"0"-2495,-2-3-1883,-1 70-689,0-32 1,0 4 336,0 4 0,0 6 0,1-4-1089,-1 5 0,0-3 990,0-4 0,2-1-817,1 2 0,1-3-109,1 8 207,0-15 1,1-3 292,-1-8 0,-1-13 0,-1-2 1</inkml:trace>
  <inkml:trace contextRef="#ctx0" brushRef="#br0" timeOffset="-196876.73">2011 13674 9836,'0'4'3758,"0"-1"-3193,0-3-654,66-27-389,-35 15 0,1 0 12,14-6 0,-2 0-152,-12 7 1,-4 0 617,4-6 0,-17 10 0,2-5 0</inkml:trace>
  <inkml:trace contextRef="#ctx0" brushRef="#br0" timeOffset="-195980.73">4022 13398 6182,'-4'-2'-14,"1"0"-38,3 2 1,0 0 0</inkml:trace>
  <inkml:trace contextRef="#ctx0" brushRef="#br0" timeOffset="-195808.73">4001 13377 6204,'8'10'-118,"-2"-3"1,-6-7 0,0 0-1</inkml:trace>
  <inkml:trace contextRef="#ctx0" brushRef="#br0" timeOffset="-195304.73">4043 13399 6666,'3'2'655,"0"0"5828,-3-2-5677,3-34-501,-3 26-64,3-26 8,-3 34 115,0 11 54,0 2-180,0 17 25,0 28-263,-1-6-1255,0-14 0,0-1 1211,-1 16-556,-1-16 1,1-1 605,0 3 47,-1 9 115,3-39-160,0-5-8,0-5 2040,0-3-2393,3-20 258,-1 3-3,4-18-17,2-5 1534,-2 11-1472,3-8-45,-3 16-143,5-14 171,-4 15-11,4-10-3353,-4 15 3423,-2 6 2,1-2-27,-2 8-62,3-7-25,-1 6 25,2-5-20,-2 7-5,0 0 14,1 1 3411,1 1-3425,-1 0-84,8 1 204,-6 1-33,5 1-1,-5 2 43,-2 2 58,1 4 34,-1 3 28,3 14 28,3 13-435,-1 3 275,0 6-2,-4 2-90,-3-12-361,0 18-740,-3-21 294,-2-3-394,0-10-515,0-13 1814,0-2 0,0-3 0,0-2 0</inkml:trace>
  <inkml:trace contextRef="#ctx0" brushRef="#br0" timeOffset="-195008.73">4466 13504 6820,'2'8'6017,"0"-2"-4440,-2-6-230,0 0-1171,-6 40-176,4-21-78,-4 30-82,5-34-419,8 3 36,6-9 291,2 0 0,13-11 204,-12-5 93,12-11 484,-10-12-341,-3 5 36,-7-3-20,-7 15-204,-5 3-8,-3-1-502,-11 1-1207,-4 4-2631,-5 1 2127,8 5 2221,6 0 0,9 0 0,2 0 0</inkml:trace>
  <inkml:trace contextRef="#ctx0" brushRef="#br0" timeOffset="-194758.73">4741 13123 6228,'8'5'3397,"-2"0"-760,-6-5-2387,0 0 753,2 73-966,-1-27 1,-1 2-32,1 11 0,0 0-6,-1-5 0,1-2-27,0-14 0,0-2 256,1 16-283,0-20 1,-1-1 1362,2 3-4051,1 3 1062,-2-18-543,1 1 2223,-2-28 0,-1-4 0</inkml:trace>
  <inkml:trace contextRef="#ctx0" brushRef="#br0" timeOffset="-194606.73">4699 13526 9584,'3'0'2982,"-1"0"-1641,-2 0-1341,69-36-1190,-15 16 705,-9-1 1,-2 2-818,6 7 1302,-27 18 0,-11-4 0,0 5 0</inkml:trace>
  <inkml:trace contextRef="#ctx0" brushRef="#br0" timeOffset="-194005.73">4106 14182 11401,'4'1'2210,"-1"0"-1149,-3-1-963,18 48 232,-13-4-291,5-11 1,-1 0-347,-11 8 310,-2-22-92,-5 1-214,3-7-68,0-1-2640,4-17 2392,2-2 356,4-11 221,13-19 95,-1 4 212,1 2 0,2-1 435,15-15-603,1 1 40,-3 14 17,-11 19-89,-2 5-60,-1 4 68,-2 2 16,-2 4 634,10 20 8,-9 7-560,3 9 151,-12 7-213,-5-22-30,-1 5-79,0-15-546,0-3 78,0-5 421,0-6-469,0-5 155,0-7 232,1-4 93,5-17 590,5-5 186,6-7-513,-3 14-76,1 11-78,-4 14-20,-1 3-5,7 2 268,5 21-263,-4-5 1,1 17-164,-11 0-195,-3-8-653,0 12-2119,-4-11 1400,1-5-112,-1-5 1789,2-11 0,-2-1 0,2-2 0</inkml:trace>
  <inkml:trace contextRef="#ctx0" brushRef="#br0" timeOffset="-193657.73">4741 14203 10446,'4'13'3165,"-1"-3"-2958,-3-10-406,0 0 126,75 4-1339,-44-9 1414,14 4 1,-1-2 500,-18-11-450,-3 0-8,-3-1 19,-4-1 312,-1-9-161,-7 9 247,-1-8-104,-14 9-358,-3 5-53,-19 1 255,-23 21-87,8 2 70,16 0 1,2 2 92,0 9-24,4 1-58,6 0-89,4-2-29,7-2-114,2 3-12,13-3-41,0-2-124,24-2 134,-8-10-10,12 0-202,-6-5-1636,26-2 790,-23-2-16,15 1-1653,-35-1 2806,-7 0 0,-4 1 0,-4 0 0</inkml:trace>
  <inkml:trace contextRef="#ctx0" brushRef="#br0" timeOffset="-192851.73">995 14690 6747,'7'-3'4032,"-1"0"-3396,-6 3 1220,0 0-1306,23-6 214,-1 21-649,22 8-115,-15 14-31,-12-10 0,-2-1-58,-1 3-289,2 7 39,-10-23 258,-3-4-37,-2-12-633,-1-15 561,0-5 139,0-32 21,5 15 1,1-1 47,-2 7 1,2 0 3,3-7 1,3 3-65,14-6-6,-5 16-33,7 1 81,-10 19 182,7 5 33,1 15 4,7 14-130,-10 6-89,-4 6 183,-8 0 167,-5-2-215,-2-7 19,-3-10-569,-2-19 118,0-4-65,-2-7 18,-2-31 490,3 11 78,-2-23 75,13 15-189,0 12-29,8-1-19,-3 17 291,15 7-166,-9 7-61,10 7 115,-6 19-177,-7-5-61,5 12-3,-9-11-269,6 17-307,-8-18-282,6 9-475,-10-23-422,1-5-152,0-1 1907,1-3 0,-5-1 0,1 0 0</inkml:trace>
  <inkml:trace contextRef="#ctx0" brushRef="#br0" timeOffset="-192523.73">1863 14520 11423,'3'3'1938,"0"-1"-2353,-3-2 513,60-10 129,-22-7-1746,0 6 1,-1 0 1717,-5-13 1013,-17 7-75,-4-10-986,-7 9 503,-7-8-528,-5 13-37,-11 0-89,2 7 244,-17 7-141,0 24 1013,-1 5-920,3 16-23,12-7-30,3 0-65,6-4-78,4-5-8,4-4-222,6 1-184,25-5 210,-4-5 8,21-6-123,-11-9-155,4-1-1234,21-1 1708,-14 0 0,-1 0 0,9 0 0,-23 0 0,0 0 0</inkml:trace>
  <inkml:trace contextRef="#ctx0" brushRef="#br0" timeOffset="-190973.73">2985 12383 6885,'10'5'4628,"-1"-1"-3937,-9-4 1340,0 0-1093,6 79-1942,-3-34 1,0 5 0,0 1 1079,1 5 1,0 0-1,0 3-24,-1-9 1,0 2 0,1 1-1,-1 0 29,1 4 0,-1 2 1,1-1-1,0-2-430,-1-8 0,0-2 1,0 0-1,1 3 365,-1 0 0,0 3 0,0 0 1,1 2-1,-1-1-205,0 1 1,0 0 0,0 1 0,0 0 0,0 0 189,-1 2 1,1 0 0,-1 1-1,0 0 1,1-1-258,-1 1 0,1-1 0,-1 1 1,0-1-1,0-2 255,0-2 1,0-1-1,-1-1 1,0-2-1,0-3-12,1 10 0,-1-4 0,-1 2 16,1-4 1,-1 4-1,0-1 1,1-2-4,-1 0 1,-1-2 0,1 1-1,0-6 1,-1 2 0,0 0 0,-1 0-1,-2 0 1,0 2 0,-1-3 0,0-3-50,-1 12 0,0-2-13,-1-3 1,0 3-1,1-9-254,-2 6 1076,2-15-1362,2-11 787,3-12-1380,0-5 1774,2-42 0,-1 26 1,2-27-1</inkml:trace>
  <inkml:trace contextRef="#ctx0" brushRef="#br0" timeOffset="-189552.73">2307 12721 6428,'8'8'146,"-3"-1"-183,23-2 1,5-2-1403,5 1 1439,0 1 0,-1-1 0,-12-2 0,-17-1 0</inkml:trace>
  <inkml:trace contextRef="#ctx0" brushRef="#br0" timeOffset="-189289.73">2604 12742 6812,'6'1'2982,"0"0"-2898,-6-1 6233,0 0-6071,1 2-61,-4 1-216,-26 13 85,2-4 41,-27 9-1427,10-7 1411,-4 1-74,-5-2 23,-2 0-28,-1-4-321,13-3 1,0 0-262,-7-1 185,14-1 1,5-1-850,11 0-4086,7-1 3006,7-1 2326,7 1 0,3-2 0</inkml:trace>
  <inkml:trace contextRef="#ctx0" brushRef="#br0" timeOffset="-189056.73">2244 12658 11073,'7'2'1823,"0"-1"-929,-7-1 859,0 0-1602,-56 20 344,24 4-349,-3-7 0,1 1 55,7 14-164,6 11-127,11-17-16,-1 13-26,10-22 17,6-1-95,11 3 146,4-5-354,11-1 1,5-2-280,8-3-810,-6-1 1,2-2-387,13-5-1181,-2-1 3074,-19-2 0,-1-1 0,-3 1 0,5-3 0</inkml:trace>
  <inkml:trace contextRef="#ctx0" brushRef="#br0" timeOffset="-188765.73">3387 12637 7500,'1'8'3075,"-1"-1"-1016,0-7-2078,0 0 106,74-7-86,-39 1 0,1 0-63,20-1 0,2-1-175,-1-4 1,-5 0-28,-22 5 1,-2 0-42,8-1 0,-2 0-471,0-1-706,-5 1-1481,-14 0 891,-4 1 2425,-14-2 1,2 6-1,-3-1 1</inkml:trace>
  <inkml:trace contextRef="#ctx0" brushRef="#br0" timeOffset="-188573.73">3852 12425 11222,'2'-12'1243,"-1"3"-1243,-1 9-20,77 35 206,-58-11 1,-1 3 46,24 2 1,-3 3-314,-29 0 0,-9-2 80,-15 8-700,-12 0 13,-11 1-472,-4-1-1053,-5-2 1609,14-15 0,1-2 0,1 1 1,-7 0-1</inkml:trace>
  <inkml:trace contextRef="#ctx0" brushRef="#br0" timeOffset="-185165.73">2625 14414 0,'-20'10'2613,"4"-3"229,16-7-784,0 0-674,28-13-838,-10 4 5,25-12 200,6-7-564,-6 1 440,-12 8 1,5-4-649,6-6 1,6-4-1,0-1-476,0 2 0,0-1 0,2 0 428,-7 3 0,1 0 1,1-1-1,0 1-180,1 1 1,0 0 0,-1 1-1,-5 3 466,7-3 0,-3 4-492,8-6 1,-3 4-132,-4 6 398,-13 8 755,-22 15-387,-13 8-221,-17 11 0,-6 2 3,4-2 1,-2 0 1337,-9 9 0,-5 6-1244,2 2 0,-3 4 0,2-3-24,1 0 1,0 1-119,4-4 1,-4 6-1,1-1 1,5-5 71,1 1 1,2-2-3,-8 10 0,2-1-47,12-16 1,3-3 39,-13 22-363,14-20 1,2-1-330,0 3 227,5 1-11,35-26 319,5-8 1,7-5 1,7-4-1352,3-6 0,1-3 1347,2 1 1,1-2-17,0-3 1,-2 1 424,-15 8 0,-2 1-601,5-1 1,-1 2-47,9-3 82,1 4 931,-40 31-559,-12 2-48,-17 23-15,-2-10 0,-4 0-397,7-6 1,-2 1 307,-9 9 1,-1 1-40,9-12 1,0 0 73,-10 10 1,-2 1 69,3-1 1,1 0-150,0-2 0,2 0-174,1 0 0,6-4-117,8-7-26,-2 2-50,32-23 350,25-7 6,8-6 500,3-7 1,3-3-507,-16 3 0,0-1 0,15-9 0,0-1-5,-13 6 1,-2 0-68,11-6 1,0 0-766,-10 8 1,-1 1 697,-2 0 1,-4 4 1190,1 3-786,-31 19-115,-14 10-114,-15 11 112,-5 2 1,-5 5 246,-6 4 1,-2 2-814,15-13 1,0 0 0,1 0 572,-14 12 1,4-2-89,15-13 1,3-3 1,-15 19-70,9-5 1304,9-7-2189,15 6 594,13-17 81,39 2 174,3-24-414,-11-1 1,1-2 400,-4-5 0,0-2-44,2-2 1,3-3-606,-3-1 0,3-2 0,-1 0-761,0 0 0,-1 0 0,0 0-28,-1 0 0,-1 1 0,-2 0 1487,12-8 0,-9 4 0,-14 9 0,-7 3 0</inkml:trace>
  <inkml:trace contextRef="#ctx0" brushRef="#br0" timeOffset="-154043.73">11726 11748 6893,'12'58'1565,"1"0"0,-1 0-1406,-3-14 1,-6-8 132,-6-27 161,-6-9 709,-3-24-826,2 1 17,4-22 395,8-3-577,2 9-173,1 7 1,3 0-265,10 5 0,2 3 30,8-12 29,14 8 36,-18 28-327,21 31 22,-24-1 0,-1 5 4,1-4 0,-2 2 472,-4 7 0,-8 0 238,-14 19 252,-7-18 17,-17-3 0,-7-3-603,2-14 1,-1-3-1230,-8 6 1,-1-3 468,9-10 1,1-3 855,-20-5 0,28-2 0,-1-3 0</inkml:trace>
  <inkml:trace contextRef="#ctx0" brushRef="#br0" timeOffset="-153562.73">11663 11240 2672,'11'18'2248,"-2"-3"-881,-3 21 0,-1 4-1233,0-2-345,1 5 0,1 11 1,-1-7 246,1 11-36,-3-12 0,1 1 129,-3-10 0,-1-1-740,2 18 188,0-13 1,3-1 422,11 5 0,-7-9 0,5-18 0</inkml:trace>
  <inkml:trace contextRef="#ctx0" brushRef="#br0" timeOffset="-153193.73">12340 11748 4683,'7'1'6051,"-2"0"-4225,-37 46-1146,11-7-466,0-8 0,2 3-424,10 7 0,6-4 39,5-9 208,8 23-361,5-46 688,2-2-1314,17-27 248,-8-11 779,-9 6 0,-3-2 259,-1-17 462,-14-1-165,-20 19-1149,-8 6-27,-1 10-401,3 14-3871,13 5 4764,6 2 0,1-1 0,7-4 0</inkml:trace>
  <inkml:trace contextRef="#ctx0" brushRef="#br0" timeOffset="-152854.73">12573 11705 12661,'6'12'406,"-8"24"0,-8 17 1,2-7-606,2 5 42,0 1 1,-1 9 0,5-12-107,12-11-689,17 7 717,-8-46 263,7-18-28,-8-18-64,-3-10-345,6-9-1069,-5 18 1,1 0 1659,5-14 16,5-2-2113,-23 49 2100,-2 3 78,0 11 258,8 47-529,-3-17-320,3 4 0,2 0-215,3-6 96,4-6 0,5-4-3374,13-5 4611,3-1 0,-16-20 0,-18-6 0</inkml:trace>
  <inkml:trace contextRef="#ctx0" brushRef="#br0" timeOffset="-152561.73">13039 11748 12927,'-8'58'-96,"0"0"0,1 0 0,4-12 1,1-1-1,2-4-26,0 7 0,4-8 220,15-6 583,-11-63-321,-2-1 0,-1-4-296,-1 2 1,0-2-397,0-6 1,2 2 575,4-2 61,3 4 213,11 4-389,0 29-59,0 4-62,-6 29 1,-6 19-418,-4-8 409,3 13 0,0-1 0,-5-18 0,1-1 0,0 1 0</inkml:trace>
  <inkml:trace contextRef="#ctx0" brushRef="#br0" timeOffset="-152160.73">13653 11769 12809,'-54'15'1018,"1"0"1,12-5 0,6 3-1018,10 7 0,5 3 111,3 9-186,7 4 0,5 3-317,11-9 1,2 0 229,-7 5 0,5-5-198,31-3-144,0-64 329,-19 5 0,0-8 0,-2 1 101,3-6 0,-1-1-253,-6 1 1,-1-3-1,-3 6 326,-5 8 0,-2 3 140,0 0 1,-1 1 217,1-21 1513,-5 3-1785,1 28-2977,-7 18 3039,3 24-159,-1 8 0,0 7-240,4 1 0,3 4 0,-1-2-76,0 4 1,2 0-270,2 0 0,4 4 1,3-8 595,10-9 0,-1-6 0,-6 10 0,1-14 0</inkml:trace>
  <inkml:trace contextRef="#ctx0" brushRef="#br0" timeOffset="-151846.73">14182 11832 12630,'-36'5'1406,"1"0"0,-8 15-1384,2-4 1,1 7-193,17 24 1,11 2 51,3-8 2,6 5 0,7-6-35,7-25-281,21-7 111,-6-25-293,12-20 423,-11-3 187,-11 13 0,-2 1 716,2 0 318,-2 20-744,-6 17-90,-4 26-196,5 13-160,0-11-2467,8-1 1,1-2-2908,-1-11 5534,19 12 0,-29-36 0,1-1 0</inkml:trace>
  <inkml:trace contextRef="#ctx0" brushRef="#br0" timeOffset="-151562.73">14415 11875 0,'11'2'4575,"-2"-1"-3436,-11 27 0,-6 8-904,3-3 502,-1 8 0,1 3-970,3 9-229,6-1 462,-2-14 967,5-10-794,-3-36 2808,5-31-2937,1 4 1,1-2-45,-1 3 0,0 0-239,3-5 1,1 3 383,5 2 559,15-5 35,-13 36-616,6-2-123,-17 33-31,-4-2-456,-1 1-1364,10 16 1851,10-16 0,-7 2 0,1-21 0</inkml:trace>
  <inkml:trace contextRef="#ctx0" brushRef="#br0" timeOffset="-151162.73">14944 11621 9900,'11'5'3621,"-2"0"-2820,-9-5-59,0 0-3,-16 97-854,12-61-2221,-3 25 1,4-3 2105,10-33 731,15 17-1290,1-18 264,1 0-614,0-12 640,-12-11 1633,14 35-772,-17-9-20,-2 15 0,-4 4-208,-11 11 38,-2-19 1,-5 10-1,-1 3 1,-1-1-1,3-8-528,-3 5 1,-1 0 404,-3 4 0,-3 9 0,0-2 0,3-15 2951,-6-2-3361,4-13 0,-4-5-1858,-13-12 1167,2-2-1345,5-32 1112,23 3 544,-2-17 1,10 24 0,-1-5 0</inkml:trace>
  <inkml:trace contextRef="#ctx0" brushRef="#br0" timeOffset="-150811.73">14774 11938 9911,'3'5'3339,"-1"-2"-2099,-17 44-1121,7-10 0,1 5-230,-2 15 1,3 1-1210,1-11 1,5-3 1225,3-10 1,5-6 234,18-12-1666,4-23 1,3-9 1163,-1-2 1,0-2 0,-2 1 0,-2-1 0,5-14 0</inkml:trace>
  <inkml:trace contextRef="#ctx0" brushRef="#br0" timeOffset="-150361.73">10943 12975 14375,'12'8'682,"30"-3"0,10-3-129,-21-2 0,8-2-461,-5 1 1,9-2-1,8 0 1,7 0 0,5-1-1,3 0 1,1 0 0,1-1-1,-2 1 1,-4 0 0,-4 0-1,-7 1-1035,11-1 1,-8 0-1,-2 1 1,-1-1 0,6 0-1,8 0 942,-18 0 1,4 1-1,4-1 1,3 0-1,3-1 1,2 1-1,1-1 1,1 1-1,0-1 1,0 0-1,-2 1 1,-2-1-1,-2 1 1,-3 0 0,-4 0-1,-4 1-155,13-1 1,-6 0 0,-5 0 0,-2 1 0,1-1 0,4 1 0,6-1 158,-10 1 0,4-1 0,2 1 1,3-1-1,1 0 0,2 0 1,0 0-1,0 1 0,0-1 0,-2 0 1,-1 1-1,-2 0 0,-4-1-187,7 1 0,-3 0 0,-2 0 0,-1 0 1,0 0-1,-1 1 0,0-1 0,0 0 1,2 0 54,1 0 1,2 0-1,0 0 1,1 0-1,-1 0 1,-2 0-1,-1 0 1,-2 0-1,-4 0-978,16-1 0,-1 1 1,-5 0-1,-7 0 1,-12-1-1799,9-5 2905,-26 0 0,-24 4 0,-9 4 0</inkml:trace>
  <inkml:trace contextRef="#ctx0" brushRef="#br0" timeOffset="-149657.73">15155 12848 10816,'15'-1'2536,"-2"0"-1653,-13 1-410,11-50-302,-3 23-429,1-8 0,0-1 216,2-3-105,-3-2 1,1-10-1,-2-2-236,-1 7 0,-2-2 0,1-1 0,-1 0-659,2-3 1,0-1 0,0 0 0,-2 1 1041,0 0 0,0 1 0,-2 0 0,-1-1 178,-2-4 1,-1-1-1,-2 0 1,-2 4-168,-4 0 1,-2 2 0,0-1 51,4 4 0,2-2 0,-2 1 0,-3 7 39,-10-4 0,-1 11-57,1 7-45,2 5-213,-4-3-308,-7 7 457,2 2 194,-7 9-130,5 8 76,-9 0 67,1 2 0,-13 1 1,-8 1-1,2-1 1,7 0 31,5-1 1,4-1 0,-8 1-147,6 0 1,-7 0-1,-3 1 1,-4 0 0,0-1-1,0 0 1,1 0-36,1-1 0,-1 0 1,0-1-1,0 0 1,0 0-1,0 0 1,0 0-86,3 0 1,-1 0 0,2 0 0,-1 0 0,-1 0 0,0 0-1,-1 0 90,2 0 0,-3 0 1,0 0-1,-1 0 1,1 0-1,0 0 0,3 0 1,3 0-330,-12 0 1,2 0 0,3 1-1,2-1 1,2 0 329,-1 1 1,3 0 0,1 0 0,-1-1-107,2 2 0,0-1 0,-2 0 1,-3 1 253,2 0 0,-3 0 1,-3 0-1,-1 1 1,0 0-1,2 0-57,2 0 1,1 0-1,0 1 1,0-1-1,1 1 1,0-1-45,-8 1 1,1-1-1,0 0 1,2 1 0,2 0-76,-4 1 0,0 0 0,6 0 0,13 0 1408,0 1-1726,8 11 0,3 3 383,10 1 1179,0 7 1,3 7-1080,12 4 1,4 1 290,-2-5 1,0 3-237,2 5 0,1 9 0,-1 1 0,2-6-85,0 10 1,1 2-52,0-13 0,0 7 0,1 3 0,0-2 0,1-6-43,-1 0 0,1-4 0,4 7-362,3-3 0,4 8 0,2 5 0,2 1 0,0-1 0,-2-5 0,-1-8 349,1 3 0,-1-7 0,4 4 39,-1-2 0,2 9 0,3 1 0,2-2 1,2-9-1,1-14-210,10-13 0,4-14 0,5-5-60,-3-3 1,7-6 0,4-2 0,1-3 0,-1 1 0,-4 1-199,-1 3 0,-2 0 1,-2-1-1,2 0 1,3-3 196,-3-1 1,4-3 0,1-1 0,1 0 0,-1-1-1,-3 2 1,-3 2-693,7-2 1,-3 2-1,-3 1 1,0 0 135,0 0 1,-2 1 0,0 1 0,3-1 787,7-1 0,3 0 0,-2 1 0,-7 2 0,3-2 0,-5 2 0,6 0 0,0 0 0</inkml:trace>
  <inkml:trace contextRef="#ctx0" brushRef="#br0" timeOffset="-135920.73">15113 11176 7002,'8'4'2643,"-1"-1"-1729,-7-3 329,0 0 488,43-14-1364,-22 6-157,14-5 0,0-1-278,-2-1 68,11-8 185,-8 3-588,0-4 0,1-1-53,10-7 172,-11 7 0,-1 0-973,5-4 532,-15 12-40,0-1-27,-19 12-1608,-5 1 2400,-7 2 0,2 1 0,-1 1 0</inkml:trace>
  <inkml:trace contextRef="#ctx0" brushRef="#br0" timeOffset="-135680.73">15261 10795 10071,'-2'3'3358,"1"0"-3134,1-3 11,-41 63-20,21-26 12,0 0 0,-4 9 0,4-7-3766,2 9 3540,5-13 1,2-2-2,7-7 1048,3-6-958,8-5-46,6-2 133,10-3-106,17-5 1,5-3-72,-14-1 0,2-1-131,22-1 0,3-3 68,-19-1 0,-1-2-1047,3-1 0,0-2 566,1 0 1,1-1-463,-1 0 1,1-2 1248,12-4 0,-4 0 0,1 0 0,-22 7 1,-1-1-1</inkml:trace>
  <inkml:trace contextRef="#ctx0" brushRef="#br0" timeOffset="-102115.73">1397 12488 9685,'-41'-14'-163,"0"-1"0,1 0 0,-1-1 0,0-1 0,2-1-428,-11-11 0,1-2 329,13 6 1,-2-1 0,2-2-99,-2 0 1,2-2 0,-2-8 822,6 0 0,-1-7 1,-2-5-1,1-1 1,3 1-1,3 6-762,2 3 1,3 4 0,1-1-1,0-6 433,1 1 0,-3-4 0,0-4 0,1-1 1,3-1-1,5 2 0,7 4-77,7-4 1,7 3 0,6 1 0,3-1 0,2 0-77,3-2 0,5 0 1,2-1-1,3 0 0,0 2 1,0 1-162,1-2 0,1 0 1,1 2-1,2 2 1,4 2 187,-2 8 1,4 0 0,1 1 0,2 3 0,-1 3 0,-3 3 20,5 2 0,-1 5 1,-1 2-1,2 1-14,2 0 1,2 0-1,0 2 1,0 2-147,1 0 0,-1 1 0,3 2 0,6 3 149,-13 4 1,4 0 0,4 2 0,1 2 0,1 1 0,1 2 0,-1 2 0,-1 2-2,2 4 0,-1 4 0,1 2 1,0 2-1,0 1 0,-1 1 0,1-1 1,0-2-124,0-2 1,1-1 0,0 0 0,0 0 0,-1 0 0,-1 3 0,-2 1 0,-1 3 98,-4 3 0,0 2 0,0 2 0,-2 1 0,-2 2 0,-2-1 0,-5 0 0,-3-1-45,5 11 0,-7 0 0,-4 1 0,-1 1 15,-1-2 1,-2 1-1,-2 2 1,-6 6 30,-8 0 0,-3 5 1,-3 4-1,-4 1 1,-4-1-1,-3-3 89,-3-8 1,-4-1 0,-3-2-1,-2 1 1,-1 0 0,0 1-82,3 0 1,-1 3 0,0 0-1,-2 0 1,-1-2 0,-2-2-1,-3-5 107,-6 0 1,-3-3 0,-3-3 0,-1-3-1,0-1 1,2-3 78,-10 6 0,1-5 1,-1-2-1,-5 0-11,6-4 0,-2-1 1,-3-1-1,-2 0 1,-2-2-1,-2-1-123,12-6 0,-3 0 0,0-1 0,-2-1 0,-1-1 0,-1 0 0,0-1 0,-1-1 0,0-1-67,-2 0 1,-1-1 0,-1-1 0,-1-1-1,-1-1 1,1 0 0,0 0 0,0-1-1,1-1 1,2 1 11,1-1 0,1 1 1,0-1-1,1 0 1,0 0-1,0-2 1,1-2-1,0-1 0,-1-3-41,-2-2 0,-1-2 1,-1-3-1,0 0 1,1-3-1,2 0 0,3 0 1,4-1-1,4 0 109,-12-6 1,8 0 0,3-5-1,-3-8-152,11 4 1,-2-5 0,-2-4 0,1-4-1,1-1 1,2-1 0,35 44 78</inkml:trace>
  <inkml:trace contextRef="#ctx0" brushRef="#br0" timeOffset="-102115.73">0 10954 8879,'4'-5'13,"30"-36"89,0 4 0,1 1 0,2 0 0,2 0-99,2-1 1,2 0 0,2-1 0,2 1-1,2 4 1,2 2-98,-3 8 0,3 2 0,2 2 0,1 2 0,0 1 0,-1 1 0,-2 1 60,-1 0 1,-1 1-1,-1 2 1,1 0-1,1 1 1,2 0 24,3 0 0,4 0 0,1 1 0,0 0 1,0 1-1,-1 2 0,-4 2-4,8 1 1,-4 3 0,0 2 0,-1 0-1,0 1-2,1 1 1,0 0-1,0 2 1,-1 0 0,0 2-29,-1 0 0,-1 2 1,0 1-1,-1 1 1,0 0-107,-4 2 0,0 0 0,0 2 0,-2 0 0,-1 2 24,8 3 1,-2 0-1,-2 4 1,-4 8-32,-12 1 1,-1 5-1,-1 4 1,-5 3 0,-6 1-1,-9 1 94,-10 1 1,-10 2-1,-7 1 1,-3 2-1,0-1 1,3 0 29,6-1 1,2 2 0,0 0-1,-2-1 1,-5-2 0,-7-2-6,-6-4 1,-7-1 0,-5 0 0,-2-3 0,-2-2 0,2-2 0,2-4-188,-10 6 0,0-6 0,1-3 0,-2 1-142,-1 0 1,0-1 0,-1 0 0,-4 1 365,8-6 0,-5 1 0,-1 0 0,1 0 0,3-2 0,5-2 0,-7 3 0,7-3 0,-3 1 0,1-2 0,1-1 0,0 1 0,-1-1 0</inkml:trace>
  <inkml:trace contextRef="#ctx0" brushRef="#br0" timeOffset="-94911.73">9440 17462 10701,'-11'-11'1378,"-23"5"0,-4 4-1053,9 2-2435,-12 1 1,2-1 2624,20 0 1205,3 0-1507,17 1-1737,9 3 1524,3-1 70,11 0 283,35-6-269,-29 0 0,3-2-62,18-1 1,4-2-7,-1-1 1,2-2-17,-15 4 0,2-2 0,5 1-403,6-2 1,7-1 0,1 1 0,-3-1 402,-9 3 0,-3 0 0,2 0 0,2 0-13,0-1 1,3 0 0,2 1 0,0-1-1,1 1-26,-8 1 1,2 1 0,0 0 0,-1 0 0,0 0 0,-3 1-252,13-2 1,-4 1 0,1 1 0,2-1 288,-10 1 1,2 0-1,1 0 1,-1 1-1,-1-1 1,-3 1-1,6 0 0,-3 1 1,-1 0-1,-1 0-48,-1 0 1,-2 0 0,1 0 0,4 0-169,4 0 0,4-1 0,1 0 1,-2 0-1,-5 1 92,3-1 0,-5 1 0,3-1 133,5 0 1,5-1-1,-3 1 1,-13 0-9,8-1 1341,-11 1-941,-40 2-413,-34 1 1,-19 1-96,14 0 0,-3-1 108,-8 1 0,-6 0 0,-4 0 71,1 1 1,-4-1-1,0 0 1,1 1-10,7-1 0,2 0 1,-1 0-1,-3 0-96,-3 0 1,-4 1-1,-2-1 1,1 0-1,3 0 120,-3 0 1,2-1 0,0 1 0,-1 0-175,10 0 0,0-1 0,0 1 0,-2 0 1,-3 0 203,3 0 1,-4 0 0,-1 0 0,-1 0 0,-1 1-1,3-1 1,2 0-31,-8 1 1,3 0 0,1 1 0,-1-1 0,-3 1-21,10-1 1,-4 1 0,0-1 0,-1 1 0,1-1 0,3 1 0,3 0 56,-12 2 1,5 0 0,2 0 0,0 0-31,5 0 0,1 0 1,1 1-1,2-1-25,-7 1 0,2 1 0,3-1-68,-10 2 0,5 0 370,14-2 0,4 1-465,-8 2 146,38 2-121,20-2 30,25 2 1,10-2 78,-4-2 1,3-1-40,1 0 0,5 0 0,1-1-1,-1-1 0,1-2 0,2 0 266,-9 0 1,2-1 0,0-1 0,2 1-267,2-2 0,0 1 1,4-1-1,7 0-131,-16 0 1,6 0 0,3 1-1,3-1 1,1 0 0,0 0 0,-1 0-1,-2 0 1,-5 1 136,6-1 1,-4 0 0,-1 1-1,-1-1 1,2 1 0,5-1-131,-11 1 0,4 0 0,2-1 1,1 1-1,2-1 0,-1 1 0,-2 0 1,-1 0-1,-4 0 0,-4 1 144,15 0 0,-6 0 0,-3 1 0,-2 0 0,2 0-4,-2 0 1,-2-1 0,1 1 0,0 0 0,1 1 10,-3-1 1,1 1-1,1 0 1,0 0 0,0 0-1,-2 0-168,6 1 0,0-1 0,-1 1 1,-1 0-1,-2-1 122,3 1 1,0-1-1,-3 0 1,-3 0 232,4 1 0,-2 0 1,-15-2-217,-17-3 1356,-15-1-2016,-26-6 230,-9 0 1,-5 1 432,8 2 0,-2 0 100,-9 0 1,-5 1 0,6 1-101,-12 1-24,14 2 0,3 0 2050,12 1-2423,2 2 603,11-1-517,1 1-240,10 1 388,1-1 3351,5 2-3230,1-2 498,-1-1-117,-3 0-20,-4-1-4721,0 0 143,-1-4 4259,0 3 0,0-3 0,-2 3 0</inkml:trace>
  <inkml:trace contextRef="#ctx0" brushRef="#br0" timeOffset="-91225.73">9165 16256 6537,'4'8'174,"-2"-2"-107,-2-6 292,0 0-432,50 44 81,-35-25-407,14 18 0,-4 2 399,-21-15 0,0 8 0,-4-23 0</inkml:trace>
  <inkml:trace contextRef="#ctx0" brushRef="#br0" timeOffset="-90481.73">4191 16108 1009,'15'-3'4021,"-3"0"-1139,-12 3-1081,0 0 465,8 3-1907,-6-2 462,6 3-731,-8 1 2013,-1 1-1988,-1 5 11,0 3-204,1 32-135,1-14-342,-1 22-117,1-25-219,2-1-369,2-3-310,2-2 1570,2 0 0,-4-12 0,0 0 0</inkml:trace>
  <inkml:trace contextRef="#ctx0" brushRef="#br0" timeOffset="-90159.73">4657 15939 10113,'3'3'1034,"0"0"327,-3-3-1227,-8 53-134,4-21 149,-1 5 0,1 4-207,1 3 1,0-2 51,-3 12-54,2-13 1,-4 0-365,-18 10 234,0-16-9,-13 5 73,6-19-87,1-12 0,-1-3-75,-14-6 288,-10-4 134,32-12 76,16 0 867,4-2-508,9-12-2829,19-10 2691,3-1-302,-5 19 0,1 1-374,18-10 245,4 1-3,5 0-137,-21 16 1,-1-1 18,1 1 1,3 0-670,4-1 0,5-1 0,-4 1-77,-3 2 1,1 0-128,17-6 0,-4 2-1806,-13 7 2800,-9 3 0,-14 4 0,-5 2 0</inkml:trace>
  <inkml:trace contextRef="#ctx0" brushRef="#br0" timeOffset="-90009.73">4762 16298 12059,'-6'6'2095,"2"-1"-1916,4-5 510,0 0-734,70-27-1238,-23 3 1,3-3 243,-13 10 0,2-1 0,0-1 465,-2-1 0,0-2 0,-5 1 574,0-6 0,-6 3 0,3 1 0,-1-7 0</inkml:trace>
  <inkml:trace contextRef="#ctx0" brushRef="#br0" timeOffset="-89627.73">5228 15748 3947,'2'10'3494,"0"-1"-637,-2-9-2585,0 0-205,-1 63 935,1-10-1034,-1 1 0,0 3-243,1-14 1,-1-3 222,1-8 1,-1-1-347,1 24 110,0-22 2012,0-4-1733,0-3 7,0-3 298,0 14 105,0-14-51,-2 13 236,-2-5-225,-1-7-361,1 9 0,3-10-98,0-1-146,7 12 118,0-15 45,7 7 16,-1-18-25,2-3-16,11-2-42,18-13-43,-7-1-80,10-12-18,-21 3 79,-4 0 210,-4-1 9,-6 3 181,-5 1 798,-15-1-592,-3 8 35,-13-2-341,-16 10-418,7 1-293,-14 3-321,12 4 278,5 3 0,0 2 0,5-2 0,-16 9 0</inkml:trace>
  <inkml:trace contextRef="#ctx0" brushRef="#br0" timeOffset="-89139.73">4572 17335 7351,'-39'5'700,"-12"-1"0,-1-3-246,13-4-153,-10 1 0,0-1 35,5-11-258,2-6-748,6-9 1,0-6 540,13 10 1,0-3 48,-12-16 0,2-6 221,16 12 1,3-3 0,1 1-9,-2-10 0,1 0-75,3 4 1,-1-2 0,3 2 30,1-6 1,3 0-87,3 4 0,1-2 0,3-2-90,6-2 0,4 0 0,1 0 75,-1-1 1,2 1 0,3 1 10,5 0 0,5 2 1,2 4-141,-3 11 1,1 2 0,1 2 140,4-2 0,1 1 0,1 0 126,3 1 1,1 1-1,2 0-74,0 1 1,2 1-1,6 0-90,-6 8 1,7-1 0,2 1-1,2 0 1,-1 1 0,-5 3 13,4-2 1,-4 3 0,1 2 0,4-1 10,-3 1 0,5-1 0,2 0 0,-1 1 0,-2 3 0,-4 3-31,12 2 0,-5 6 0,-1 2 82,1 3 1,0 3 0,-1 2-54,-1 2 0,0 3 0,-2 3-12,-1 3 1,-2 4 0,-1 3 11,-1 0 0,-3 4 1,0 7-54,-11-2 0,0 6 1,0 4-1,0 2 0,-3-2 1,-2-4 45,1 3 0,-3-3 0,-1 0 1,0 5 56,-1-2 1,1 4 0,1 2 0,-2 0 0,-3-2 0,-5-5-28,-1 9 1,-6-5-1,-2 0 56,0-1 1,-2-1-1,-3-1 27,-3-3 1,-2-1 0,-3-1 106,-5 16 1,-5-2 54,-7-4 1,-4-3-50,-3-3 1,-10-1 84,0-12 0,-8 1 0,-6-1 0,-1-4-190,4-7 1,-4-3 0,-2-1 0,0-1 0,1 1-100,1 2 0,0 0 0,0 1 0,0-3 0,-1-3 0,0-2 0,-2-3 0,0-2 0,1-2 0,3-2-164,-3-1 1,2-4 0,2-1 0,-2-1-123,-1-1 0,0-1 1,0-2-1,0 1 168,1 0 1,-1 0-1,2 0 1,1-2-56,5 0 0,0-2 0,2 0 0,4 1-524,-12-5 0,2-2-1256,9 2 1,1-1 0,2 0 1085,-1 0 1,1-1 866,-12-8 0,6 1 0,17 8 0,4-2 0</inkml:trace>
  <inkml:trace contextRef="#ctx0" brushRef="#br0" timeOffset="-88126.73">4233 16193 6966,'5'9'4709,"-1"-1"-4356,-4-8 683,0 0 331,-14 11-989,4-5-76,-13 10 524,-6-5-506,3-3 94,-28 4-218,17-7 0,-2 0-129,-4-1 0,0 1-216,0-1 0,-1 0 188,-2-2 1,3 0-49,-10 0 40,10-2 0,-2 1-1647,8-1 1,2 0 1615,-1 0 0,0 0 0,2 0 0,1 0 36,-14 0-36,-1 0-340,-1 0 443,0 0-103,-1-2-1084,3-4 0,-1-2 1049,17 3 0,0 0 8,-16-5 1,1 1-137,0-3 84,2 0-63,2-1 72,2 0 70,5-1 103,-15-7-103,20 10 1997,-10-5-1999,24 12 318,2 1-319,2 0 3157,1 2-3199,2 0 423,1 1-571,1 0 106,4 0 6,-1 0 67,4 0 190,-1 15-8,1 3-106,2 17-62,3 2-21,2-8 0,2 2-85,6 15 48,-1-10 1,2 1-363,-1-9 0,-1-2-104,9 16-137,-3-8-778,-14-27 669,-3-4-356,-1-4-120,-2-7-1044,-11-37 2290,3 10 74,0 6 0,-1-1 858,-9-14-176,6 14 1546,-5-5 56,10 21-1971,1 4-208,5 6 0,8-2 143,5-2-3,14-6-98,22-11 1,5-2-221,-24 13 0,0-1-1,6-3 0,4-2 0,-5 2-744,12-11 63,-19 10-1501,-1-4 2182,-39 13 0,10 3 0,-17 5 0</inkml:trace>
  <inkml:trace contextRef="#ctx0" brushRef="#br0" timeOffset="-87481.73">1715 16701 8382,'8'5'2341,"-1"0"-1851,-7-5 1939,0 0-1763,-18 41-165,5-26 99,-14 12 1,-5-2-321,-4-17-925,4-1 1,-1-3 829,-14-6-185,-7-7-1309,24 3 0,0-3 1291,-2-2 0,-1-3 1,-1 0 0,-3-4-10,-8-9 0,-4-5 0,3 1 24,2 1 1,0-2-434,-1-1 1,-3-3 0,7 2 382,9 5 0,4-1-436,-8-14 1,2-2 457,10 11 1,2 0 211,-4-10 0,4-4-179,13 10 0,3-2 0,2 3 723,2 0 0,2 1-721,3-21 1,4 2-5,5 27 0,4 2-47,13-13 1,5 0 5,-5 8 1,0 1 40,12-9 0,5-1-12,-11 14 1,3-1 0,1 1 0,-3 2-505,13-8 0,1 0 497,-12 8 1,3-1 0,1 0 0,-5 4-31,7-1 0,-1 4-172,-4 5 1,3 1-1,-2 1 182,5 0 0,1 3-37,1 2 1,5 2 0,-3 5 77,-8 5 0,-2 5 0,0-1-18,0 0 0,1 0 1,-1 3 14,-2 3 0,0 3 0,-2 0 1,5 5 0,-3 1-45,2 2 0,0 1 10,-1 0 0,0 2-259,0 0 1,0 0 217,-3-1 0,0 4-381,-2 5 1,1 5 0,-4-2 492,-4-1 1,-1 1-8,-3 0 1,1 3 0,-6-3 19,-10-5 0,-5-2 52,-3 2 1,-3 0-80,-1 2 1,-4-1 40,-3 2 0,-3-1 680,-2 1 1,-3 0-700,-1-4 1,-4 2 0,-1-2 29,-3 1 0,-2-1 0,-1-1-47,1 0 0,-1 0 0,-1-2 31,1-4 1,0 0 0,-3-4 244,-1-1 1,-1-3 0,0-1-237,-6 2 0,-2-1 77,-5-2 0,-5-1 0,4-3-212,5-4 1,-1-3-466,-2-1 0,-5-3 0,6-1 410,6-5 0,2-2-69,-11-1 0,2-4-795,9-8 0,4-3-142,10 5 1,2-2 1128,-10-18 0,6 1 0,9 8 0,1-11 0</inkml:trace>
  <inkml:trace contextRef="#ctx0" brushRef="#br0" timeOffset="-87270.73">1058 15748 10499,'6'3'1935,"-1"0"-1465,-5-3 181,0 0-606,22 72-408,-11-35 282,6 18 0,0 0-371,-4-14-1107,5 14-3977,-7-32 4021,1-3-794,-5-13 2309,0-17 0,-4 7 0,0-7 0</inkml:trace>
  <inkml:trace contextRef="#ctx0" brushRef="#br0" timeOffset="-86976.73">1334 15748 7906,'15'-3'2837,"-3"1"-2230,-12 2 645,11 58-1162,-7-26-586,2 7 0,-1 1 650,-4-2 326,-4 11-122,-4-15-159,-3 6 195,-23-7-394,10-15-179,-18 5-135,5-19 107,10-4-37,-5-5 28,16-5-190,4-14 431,12-5 211,8-3 18,14 1-65,6 10-108,7 1-53,-6 6 0,5 1-110,17-3 1,3 0 34,-11 4 1,1 0-260,9-1 1,-2 1-391,-15 5 0,-3 0-177,15-3 16,10-3-255,-28 4 389,5 0 1,-20 5-1,2 0 1</inkml:trace>
  <inkml:trace contextRef="#ctx0" brushRef="#br0" timeOffset="-86792.73">1630 16023 9544,'-3'-8'2767,"1"2"-2154,2 6-252,0 0-316,56-1-11,-23-1-34,5 0 0,5-1-350,-2-4 0,-2-2-348,8-3 239,-10 2 0,-4-1-398,-10 0-3526,-6-1 2941,-8 0-484,-4 1 1926,-5-4 0,0 8 0,-1-1 0</inkml:trace>
  <inkml:trace contextRef="#ctx0" brushRef="#br0" timeOffset="-86425.73">1947 15727 8052,'1'-5'5174,"0"1"-4529,-1 4-645,9 39-2337,-1-8 0,0 3 2084,1 0 1,-1 1-2,3 5 1,-1-5 449,0-2-1669,2 3 810,-4-13-533,-2 6-1792,-10-12 2988,-3-1 2381,-5-2-1169,-16 10-719,10-7 36,-12 11 1207,0 13-902,9-6-481,-5 9 99,15-8-388,8-17-11,1 3-16,4-8 36,17 6-29,-3-10 3354,15 4-3258,2-14-50,-6-5-26,17-13 115,-18-6 216,-3-6-236,-14 8-131,-13 7-28,-8 8-170,-8 3-332,-25 2-2048,9 12 1,-2 1 2549,-20 2 0,27-2 0,6 0 0,13-4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2:05.6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14097 10414 13485,'-32'-5'95,"0"0"0,-16-6 8,2 2 1,-2-1-1275,12-1 0,1-2 1426,-1-1 0,-1-1-55,-1-1 0,-1-4 15,-2-7 1,-3-6 0,2-4-236,13 5 1,2-4-1,0-1 1,0 0-42,-2 2 1,0 1 0,1-2 0,4-3-31,1-12 0,5-5 0,2 1 0,5 4-4,3 11 1,3 3 0,4-5-62,4-6 0,3-7 1,3-2-1,2 0 1,2 5-483,4 2 1,2 3 0,2 2 0,1-3 624,-2 3 0,0-3 0,2 1 1,1 2-1,1 3 13,4 1 0,2 3 0,2 3 0,2 2 40,3 1 1,4 3 0,0 2-1,-1 2 50,1-2 0,0 3 0,6 2-84,-4 6 0,5-1 0,4 2 0,2 1 0,-2 3 1,-4 3-17,8 4 1,-3 4 0,0 4 0,2-1-332,-4-2 1,3 0 0,-1 1 0,-1 3 0,-3 3 348,-1 5 1,-2 4-1,-4 3 1,-3 2 11,-1 4 1,-5 3-1,-2 2-108,0 4 1,-3 2 0,-1 1 131,-3 3 1,-1 2 0,-4 6 26,-7-6 1,-1 6-1,-2 3 1,-2 2-1,-3 1 1,-4-2 60,-4 0 0,-4 0 0,-4 1 0,0-1 0,-1 1 0,2 0-31,2 1 1,3 2 0,0-1 0,-2 0 0,-4-2 0,-5-1 35,-5-7 0,-5 0 0,-3 0 1,-2-2-1,-1-2 0,0-4 1,3-5-265,-14 9 1,0-9-1,-3 0 205,2-2 1,-2 1-1,-3-1 1,0-5-55,-1-4 1,-1-4-1,-2-2 1,0-2-151,-3-1 0,-1-3 0,0-2 0,0 1-66,-1 0 1,1 0 0,0-1 0,0-3-5,3-3 1,0-2 0,2-2-1,2-1-405,2-1 0,2-1 0,1-3-772,1-2 1,0-1 0,1-1 226,-14-5 0,2-3 1146,15 0 0,0-3 0,6 3 0,-18-7 0,28 8 0,-1 0 0</inkml:trace>
  <inkml:trace contextRef="#ctx0" brushRef="#br0" timeOffset="2214">14944 9673 7204,'3'0'2828,"-1"1"112,-2-1-2450,0-3-490,0 0 62,0-5-188,3-17 158,3-5 0,1-2-29,7-21-1261,-2 14 1,0 2 1290,10-9 4,3-1-209,-5 17 1,3-4 0,3 0 171,8-6 0,3 0 0,-1 0-782,-1 1 0,0-1 1,1 2 783,5-1 1,1 1 0,-3 5-3,-1 5 0,-2 4-784,3 0 0,0 1 735,-1 2 0,2 1 200,-4 5 0,3 0 0,2 1-220,11 2 0,2 2 0,-1 1-133,-9 0 1,-1 0 0,1 2 161,5 2 1,1 2 0,-3 3-24,3 5 0,-3 4 859,-13-3 1,1 2-847,3 5 1,3 3 0,-5 0-23,-5 1 1,-2 0 533,7 4 0,-4-1-625,0 8 686,-17-12-689,-4-3-161,-3-2-1225,-2-1 1552,-3-4 0,-1-1 0,-2-4 0</inkml:trace>
  <inkml:trace contextRef="#ctx0" brushRef="#br0" timeOffset="2464">16468 8657 12773,'-14'-15'434,"4"4"-644,10 11 129,0 0 81,74 21-996,-34-5 923,9 0 0,1 2 93,-8 6-192,-15-2 0,-1 2 175,0 6 120,4 15 42,-31-20-81,-11 1-84,-11 3-2381,-12 5 1644,-8 2 737,10-12 0,-5 3 0,5-4 0,-10 7 0,4-3 0,-1 0 0</inkml:trace>
  <inkml:trace contextRef="#ctx0" brushRef="#br0" timeOffset="2902">18267 8932 12204,'-4'-1'1690,"2"-1"1,2 2-1568,-27-25-259,36-2 0,4-3 136,-15 0 0,3-2-217,23-9 0,8 1 218,-9 13 1,6 0 0,5 0 0,7-3 0,5 1 0,-2 2 5,0 6 0,2 2 0,0 1 0,0-1-665,5-5 1,2-2 0,-1 2 0,0 5 657,8 3 0,-1 5 0,-5 4 0,-6 3 0,-3 4-27,-1 0 1,4 3-44,-1 3 0,5 4 0,-2 1-423,-4 2 0,-2 1 0,0 1 492,2 0 0,0-1 0,-3 2-218,-4 2 0,-2 2 0,-5-3 174,10 8-170,-4-2 0,-1 2-293,-11-8 0,-2 0-81,24 17-396,-16-8-510,-26-20-2002,-1 2 3497,-12-7 0,5-1 0,-5 0 0</inkml:trace>
  <inkml:trace contextRef="#ctx0" brushRef="#br0" timeOffset="3150">19897 8467 11076,'12'5'1184,"-2"-1"-892,-10-4-57,83 27-213,-47-9 1,1 2-1954,18 2 1,0 2 1934,-18-2 0,-7-1 2,-5 1 795,-5-3-55,-13 9-765,-30-7 1,-9-1-587,-15 17-753,9-19 1,-6 0 0,5-2 245,9-4 1,1-1 1111,-11 4 0,4-2 0,13-5 0,5-2 0</inkml:trace>
  <inkml:trace contextRef="#ctx0" brushRef="#br0" timeOffset="11400">13610 10118 7646,'-4'-49'-62,"1"0"1,-1 1-1,0-1 1,1 1-1,3-6 1,3-2-131,-1 7 0,1-11 0,0-5 0,2 1 1,1 5-1,3 12 192,12-7 0,2 8 0,0-12 0,1 9 0,-1 19 0</inkml:trace>
  <inkml:trace contextRef="#ctx0" brushRef="#br0" timeOffset="15817">22966 8953 6728,'-3'-10'467,"1"2"-321,2 8 1937,0 0-1117,0-2-893,0-4-73,0 0 5,-1-2-5,0 3-33,-1 0-188,1-1 338,0-1-80,2-2-37,4-3 0,4 1-45,5-2-3512,11-5 3503,-6 7 10,6-3-94,-6 9 82,-5 3 56,1 0-5,-8 3 5,-1 2 56,2 8-23,-4 0-30,2 4 3630,-3 0-3266,-2-7 305,-1 2-191,-2-10 127,-22-2-474,6-2-3397,-23-7 3154,21 1-182,-3-3-1260,11-1 983,10-2 1,-3 5 0,10 1 0</inkml:trace>
  <inkml:trace contextRef="#ctx0" brushRef="#br0" timeOffset="16034">23749 8911 9511,'-4'-4'1414,"0"0"-2679,4 4 0,0 0 1</inkml:trace>
  <inkml:trace contextRef="#ctx0" brushRef="#br0" timeOffset="18673">24109 10160 8052,'-6'-9'1176,"1"2"-764,5 7-93,0 0-314,-3-19 214,3 7-1,-7-21 183,-6 12-309,2 2-56,-8 3 163,4 8-426,-3 2-137,5 2-2945,2 2 3309,9 2 0,1 0 0,1 0 0</inkml:trace>
  <inkml:trace contextRef="#ctx0" brushRef="#br0" timeOffset="21219">23580 8996 7506,'9'7'974,"-2"-2"-716,-7-5 744,0 0-346,9-6-547,-3 3 92,8-7-195,-4 6-6,1 0-162,8-4-454,2 0-222,1-1-1197,4-2 2035,-14 6 0,0 0 0,-8 3 0</inkml:trace>
  <inkml:trace contextRef="#ctx0" brushRef="#br0" timeOffset="21919">24003 10054 5226,'-6'-5'647,"1"1"1595,5 4-3043,0 0-1040,7-5 1841,7 4 0,-3-4 0,1 5 0</inkml:trace>
  <inkml:trace contextRef="#ctx0" brushRef="#br0" timeOffset="23255">25781 9948 8514,'7'7'748,"-1"-1"1404,-6-6-2469,0 0 865,3-3-853,-1 3 474,2-3-631,-3 3 242,-1 0-2169,1-4 2389,-1-3 0,0 2 0,0-1 0</inkml:trace>
  <inkml:trace contextRef="#ctx0" brushRef="#br0" timeOffset="23823">25315 8996 11793,'9'9'1692,"-3"-1"-1881,-6-8 52,5-1 11,-4 1 45,4 0-4055,-5 0 4136,6 2 0,-4-2 0,4 3 0</inkml:trace>
  <inkml:trace contextRef="#ctx0" brushRef="#br0" timeOffset="24286">26395 7451 11787,'11'10'336,"-3"-1"-400,-8-9-1045,0 0-557,12 0-1537,-7 5 3203,7-4 0,-9 4 0,-3-4 0</inkml:trace>
  <inkml:trace contextRef="#ctx0" brushRef="#br0" timeOffset="26155">24765 9144 6518,'5'8'1352,"-1"-2"-831,-4-6 4973,0 0-4374,2-1-809,-1 1-611,1-1-1170,-2-2 638,0 1-210,0-3 194,3-21 0,-3 18 0,3-15 0</inkml:trace>
  <inkml:trace contextRef="#ctx0" brushRef="#br0" timeOffset="26853">25294 7705 10762,'14'12'3798,"-4"-3"-3011,-10-9 601,0 0-1343,2 2 6,-2-1 1206,3 1-6163,-3-2 2192,1 1 1866,-14 5 0,10-4 0,-10 4 0</inkml:trace>
  <inkml:trace contextRef="#ctx0" brushRef="#br0" timeOffset="27625">23855 7472 9270,'10'7'1520,"-2"-2"-1066,-8-5 870,0 0-2738,-4 1-744,-2 1 2158,-17 9 0,14-6 0,-8 5 0</inkml:trace>
  <inkml:trace contextRef="#ctx0" brushRef="#br0" timeOffset="28188">21632 6964 10468,'6'4'-546,"-1"-1"278,-5-3-2532,0 0 2800,15-22 0,-11 17 0,12-17 0</inkml:trace>
  <inkml:trace contextRef="#ctx0" brushRef="#br0" timeOffset="28604">22924 5017 7752,'8'9'434,"-2"-2"-215,-6-7-821,0 0 8,3 0-299,0 2 893,1-2 0,-1 2 0,-3-1 0</inkml:trace>
  <inkml:trace contextRef="#ctx0" brushRef="#br0" timeOffset="29354">21548 7281 9533,'9'-5'-683,"-2"1"243,-7 4 263,0 0 1,0 0 0</inkml:trace>
  <inkml:trace contextRef="#ctx0" brushRef="#br0" timeOffset="30374">22860 5355 7688,'1'6'-73,"0"-1"-1005,-1-5 877,6 0-110,-3 1 311,5-1 0,-6 2 0,-1-2 0</inkml:trace>
  <inkml:trace contextRef="#ctx0" brushRef="#br0" timeOffset="31105">22881 5270 6610,'-13'-2'2100,"2"0"-1506,11 2-2512,0 0 1599,-1-2-183,1 2 502,-1-3 0,1 3 0</inkml:trace>
  <inkml:trace contextRef="#ctx0" brushRef="#br0" timeOffset="31872">21590 4445 6202,'4'3'1067,"0"-1"-2002,-4-2 1,0 0 0</inkml:trace>
  <inkml:trace contextRef="#ctx0" brushRef="#br0" timeOffset="32239">20002 5567 0,'-6'-7'0,"0"1"2420,6 6-2748,0 0 513,-3-1-979,1 3 794,-4 1 0,4-1 0,-2 2 0</inkml:trace>
  <inkml:trace contextRef="#ctx0" brushRef="#br0" timeOffset="39309">14245 9948 7680,'-12'40'410,"0"0"0,1-1 0,-2 7 0,0 0-441,4-5 1,-1 1-1,2-1-6,1 5 1,1 3-414,5-2 0,0 7 1,2 0-1,-2-8 0,0-3 1,0-2-1,3 8 1,-1 0-1,1-1 0</inkml:trace>
  <inkml:trace contextRef="#ctx0" brushRef="#br0" timeOffset="39810">17992 9165 11877,'3'12'1321,"-1"-3"-1076,-2-9 80,0 0-199,-21 58-455,6-17-126,1-3 1,-3 8-1,0 1 51,1 2 0,-1 0 1,2-4-1,-2 2 1,2-2-1,-1 5 1,0 0-1</inkml:trace>
  <inkml:trace contextRef="#ctx0" brushRef="#br0" timeOffset="95718">18371 10901 2646,'-44'-26'89,"-1"-1"0,1 1 1,-1 0-1,1 0 1,-1 0-1,0-2 0,0 0 1,0-1-1,0 0 1,1 0-1,1-2-127,-4-3 0,3 0 0,0-2 0,-1-2 0,-3-4-51,9 7 1,-1-4 0,-2-1 0,-1-3 0,0-1 0,0 0 0,0 0 0,2 1 0,2 1 15,2 2 0,1 0 0,1 1 1,1 0-1,0 0 0,-1-2 1,0 0-1,-1-3 10,1 1 0,-2 0 0,0 0 1,-1-2-1,0-1 0,0-1 1,1-1-1,1-2 0,1-2 1,2-2-8,6 6 0,1-1 1,0-2-1,1-2 1,0-1-1,1 0 0,1-2 1,0 0-1,1-1 1,1 0-1,1 1 0,0 0 1,2 0-1,1 2 70,0-1 0,3 1 0,0 0 1,1 0-1,2 0 0,0 0 0,1 0 1,0-1-1,0 1 0,1-2 1,-1 1-1,0-2 0,-1 0 0,0 1 0,0-1 0,-2 0 0,1-2 0,-1 0 0,1 0 0,0-1 0,0 1 0,1-1 0,1 1 0,1 0 0,1 1 0,2 1 0,2 1 0,1 1-7,2-3 1,2-1-1,1 2 1,2-1-1,1 2 1,1 0-1,2 0 1,0 2-1,1 1 1,1 0-1,0 2 1,1 1 2,2-5 1,2 2 0,1 1 0,1 2 0,1 0 0,1 2 0,0-1 0,1 0 0,1 0 3,1-1 0,0 1 0,1-1 0,1 1 0,1 0 0,0 0 0,2 1 0,0 0 0,0 1 0,1-1 0,-1 2 0,1 0 0,0 0 0,1 1 0,3-1 0,2 0 0,3-1 0,5 0 16,-9 11 0,3-1 0,2-1 0,2 0 0,1 0 0,3-1 1,1 0-1,0 0 0,2 0 0,1 0 0,0 1 0,0 0 1,0 1-1,1 1 0,-2 1 0,1 1 0,-2 1 76,4 0 0,-1 0 1,1 2-1,0 1 1,0 1-1,0 0 1,1 1-1,0 1 0,0-1 1,0 1-1,1 0 1,1-1-1,0 1 1,0-2-1,1 0-73,-4 2 1,1-1 0,0-1 0,0 0-1,0-1 1,1 0 0,0 0 0,1 0 0,0 1-1,0 0 1,1 0 0,0 1 0,0 1 0,0 2-1,1 0 1,0 2 0,1 1 0,-1 2 10,2 1 1,0 2 0,2 0 0,1 2 0,0 1-1,1 1 1,0 0 0,0 2 0,0 0 0,0 1-1,-1 1 1,0 0 0,-1 1 0,-1 0 0,-1 0-1,-1 1 1,-1 0 0,-3 1-22,13-2 0,-3 2 0,-3 0 0,-1 2 1,-1 0-1,0 1 0,0 0 0,0 1 0,1 1 1,2-1-1,2 1 8,-8 0 1,0-1-1,1 1 1,1-1-1,0 1 1,1 0 0,0 0-1,1 1 1,0 0-1,1 2 1,0 0-1,1 1 1,0 1 0,0 2-1,1 1 39,-8 0 1,2 2 0,1 0-1,1 2 1,0 0 0,1 2 0,1 0-1,-1 0 1,1 2 0,0-1 0,0 1-1,-1 1 1,0-1 0,0 1-1,-2-1 1,0 0 0,-2 0 0,0 0-1,-3-1 1,0 0-31,8 2 0,-2-1 0,-2 0 1,-2 0-1,-2 0 0,0-1 1,0 2-1,0-1 0,1 2 1,1 0-1,2 2 0,2 1 1,3 2-4,-11-4 0,1 1 0,3 1 0,1 1 0,1 1 1,2 0-1,1 1 0,1 1 0,0 1 0,1-1 0,0 2 1,-1-1-1,1 0 0,-2 1 0,0 0 0,-1 0 0,-1-1 1,-2 0-1,-2 0 0,-2 0 0,-2-1 0,-2 0 0,-3-1-12,13 8 1,-5-1-1,-2-1 1,-3 1-1,-2-1 1,-1 0-1,-2 1 1,1 1-1,1 0 1,1 1-1,2 2-11,-1-2 0,1 2 0,1 2 0,1-1 0,0 2 0,0 0 0,0 0 0,-1 1 0,-1-1 0,-2 0 0,-1 0 0,-2-1 0,-3 0-7,9 9 0,-4-1 0,-2 0 0,-3 0 0,0 0 0,-2 1 0,0-1 0,0 2-8,-1-2 0,-1-1 1,-1-1-1,0 2 1,-2 1-1,0 2 0,-1 2 1,-1 5-13,-6-7 0,0 2 0,-1 3 0,0 2 0,-1 2 0,0 1 0,-1 1 0,0 0 0,-2 1 0,0-1 0,-2-1 0,0-1 0,-2-1 131,-1 1 1,-1 0 0,-1 0-1,-2-2 1,0 1 0,-2 0 0,0 0-1,0 0 1,0 1 0,-1 1 0,2 0-24,-1-2 0,1 0 0,1 1 0,0 1 1,0 1-1,-1-1 0,0 1 0,-1 0 0,-2-1 1,-1 0-1,-3-1 0,-1 0 0,-3-2 34,-4 6 1,-3 0 0,-2 0 0,-2 0 0,-3-1 0,0-1 0,-2-1-1,0-2 1,-1-1 0,1-3 0,0-2-58,-4 5 0,-1-3 0,0-4 0,-1-1 0,-2 0 0,0 0 0,-3 3-33,3-3 1,-1 0-1,0 1 1,-2 1-1,-1 0 1,-2-1 0,-2 0-1,-4 0 1,-2-2 2,4-9 0,-2 0 1,-2 0-1,-2 0 1,-2-1-1,-2 1 0,-1-2 1,0 1-1,-2-1 1,0-1-1,0 0 0,1-1 1,0 0-1,0-1-21,1-1 1,0-1-1,0-1 1,0-1 0,-1 0-1,0-1 1,0 0 0,-1 0-1,0-1 1,0 1 0,-1 0-1,-1 0 1,1 1 0,-2 0 2,5-2 1,-1 1 0,-1 1-1,0 0 1,-1 0 0,0 1 0,-1-1-1,0 1 1,0-1 0,0 0-1,0-1 1,0 0 0,1 0 0,-1-2-1,1 0 1,0-1 0,1-2-3,-6 2 0,1-1 0,-1-1 0,0 0 0,1-2 0,-1 0 0,1-1 0,0 0 0,0-1 0,1 0 0,1-1 0,0 0 0,1-1 0,0 0-8,-9 2 0,2 0 0,0-2 1,2 0-1,0-1 0,0-1 1,0 1-1,0-1 0,-1 0 0,0 0 0,3-1 0,1 0 0,-1-1 0,0 1 0,0-1 0,0 0 0,0 0 0,-1 0 0,1 0 0,-1-1 0,0 0-3,1 0 0,0 1 0,1-2 0,0 1 0,0 0 0,-1-1 0,-1 0 0,-2 0 0,-2 0 0,-2-1 0,-4 0-73,16-2 0,-3 0 1,-3 0-1,-1-1 1,-1 1-1,-2-1 0,-2 0 1,0 1-1,-1-1 1,0 0-1,-1-1 1,0 1-1,0 0 0,1-1 1,0 0-1,1 1 1,1-1-1,1 0 0,2-1 1,2 1-1,2 0-29,-10 0 0,4 0 1,1 0-1,1-1 1,2 0-1,1 0 1,0 0-1,0 0 1,-1 0-1,0 0 1,-2-1-1,-1 0 0,-2 1 1,-2-1 11,11 0 0,-3 0 0,-1-1 0,-1 1 1,-2 0-1,-1-1 0,-1 1 0,0 0 0,-1-1 1,0 1-1,0-1 0,0 0 0,0 0 0,1 0 1,1 0-1,1-1 0,2 0 0,0 1 0,3-2 1,1 1-1,3-1 0,2 1-319,-20-2 1,4 0 0,3 0-1,3-1 1,1 0 0,1-1 0,1 0-1,-1 0 1,-1-2 0,-2 0 411,0-1 0,-2 0 0,-1-2 0,-1-1 0,0 0 0,1 0 0,1 0 0,1 0 0,4 1 0,2 1 0,5 0 0,-17-1 0,7 2 0,3 0 0,1-1 0,-2-1 0,7-3 0,0 1 0,-1 0 0,1-1 0,0 1 0,0 0 0</inkml:trace>
  <inkml:trace contextRef="#ctx0" brushRef="#br0" timeOffset="97914">16764 12954 7095,'10'7'2825,"-1"-1"-2820,-9-6-86,0 0-457,-6-3 127,4 3 19,-4-2-367,5 2 3360,1 0-1439,-4 6-445,-3 9-482,-1 6-53,-3 9-11,-1 16-118,5-8-81,2 0 0,2 1-143,11 12-1189,-1 1 1234,10-25-39,-1-23-87,2-4-185,5-9-879,7-13 0,2-7 7,-3 0 1,1-2 1104,9-11 1,-2 1 0,-15 16 0,-5 3 0,2-3 0</inkml:trace>
  <inkml:trace contextRef="#ctx0" brushRef="#br0" timeOffset="98076">17166 12785 9606,'8'21'1481,"-8"16"0,-3 3-946,-2-1-1024,-1 5 0,0 3 903,-1 8-198,1-1-180,2-2-36,1-5 362,2-3-1793,0 11 98,1-25-416,1 5-1160,1-29 2909,-1-8 0,0-2 0</inkml:trace>
  <inkml:trace contextRef="#ctx0" brushRef="#br0" timeOffset="98209">17145 13081 12098,'6'7'552,"-2"-1"-552,-4-6-597,0 0-237,60-10-963,-31-1 1,0-3 1796,17-4 0,-1-1 0,3-9 0,-28 7 0</inkml:trace>
  <inkml:trace contextRef="#ctx0" brushRef="#br0" timeOffset="98559">17526 12700 8024,'4'6'2836,"-1"-1"-2082,-3-5 578,0 0-863,-15 58-118,7-18 0,-1 4-759,-1 3 1,0 1 313,2 8 0,2-6-4,3-13-157,2 3-1470,3-24 1333,0-9 343,6-16-24,-2-6 73,2-16 9,-2 1 80,-1-3 757,2-20-286,1 16-406,0-5-9,2 22 46,-1 9 87,3 1 46,2 1 1,4 0 893,14-2-941,7 1-232,2 2-37,-1 2-50,-3 4-48,-11 1-243,12 15-574,-25 6 223,-2 9-357,-18 3-1810,-22 9 1465,1-7 126,-12 10 1260,12-13 0,12-15 0,4-3 0</inkml:trace>
  <inkml:trace contextRef="#ctx0" brushRef="#br0" timeOffset="98775">17674 13144 7201,'-13'3'3564,"2"-1"-2601,11-2 474,0 0-1426,10 21-11,40-25-64,-9 18 45,-7-19 1,2-4-35,-4 5 0,-1 0 53,4-1 56,12 6 33,-34 5 82,-4 7-52,-5 4-47,-2 5-32,-1 3-85,-9 17-74,-4 7 119,-2 0 43,-1-3 55,0 2-598,2-12 600,-3 10 124,0-8-467,3-9-777,2-4-968,6-14 1988,6-21 0,-1 7 0,1-8 0</inkml:trace>
  <inkml:trace contextRef="#ctx0" brushRef="#br0" timeOffset="99159">18627 12742 14918,'-7'-10'493,"1"2"-67,6 8 1018,0 0-1710,-60 83-30,50-43 228,-21 9 1,11-2-434,47-14-182,8-20-6,17-14-2809,-16-19 3498,-8-6 0,-21-4 89,-9 9 74,-4 0 33,-3 5 36,-16-3-162,8 9-106,-3 1-116,13 7-69,6 2 3344,1-1-3167,4-1 44,4 0 162,46-8-179,-21 4-185,6-1 1,-1-1-1930,-7 3 969,6-1-3800,-12 11 4962,-15 12 0,2-7 0,-13 5 0</inkml:trace>
  <inkml:trace contextRef="#ctx0" brushRef="#br0" timeOffset="99563">18711 13018 11482,'7'1'2090,"-2"-1"-1452,-5 0-859,62-18 42,-31 7-47,17-5 0,0 0-234,-14 2 388,7-3 188,-17 11 481,-13 15-312,-7 4-147,-14 15-40,-7 3-9,-4 5 135,-3 1-36,0 0-54,-4 8-439,7 2 73,5-12 46,16-5 7,9-25-62,30-5 244,-1-9 42,9 1-630,-11-3 674,-14 7 82,-5 2 64,-5 4 59,-5 4 182,-6 16-288,-7 1-73,-5 14 27,-8-5 108,-10 15-250,8-13-218,-3 7 67,14-19 295,6-3-405,10-8 65,4-3-36,9-9-488,15-20 123,-6-2-290,12-19-1089,-14-1 1,-1-5 1975,-4 5 0,-1 0 0,2 0 0,-3 3 0,1-9 0</inkml:trace>
  <inkml:trace contextRef="#ctx0" brushRef="#br0" timeOffset="100114">19346 12806 10026,'2'10'3411,"-1"-1"-2602,-1-9 451,0 0-843,-7 64-453,0-16-654,2-5 1,0 0 537,0 4-759,4-15 365,1-13-84,1-1-823,4-16 1327,0-16 126,2-3 162,-1-26 118,-1 15 101,0-10 1357,4 8-1148,14-4-525,9 0-107,4 5-31,0 8 595,-10 11-818,16 7 352,-19 9 33,8 12 74,-24 10-46,-3 8 6,-5 4 40,-5 1 150,-3 0-176,-1-12 1,-1 0-555,1 6 67,-4 3-98,13-29-11,6-8 15,2-5 103,7-4-440,22-29 691,0-1-189,-13 14 1,-1 0 342,13-12 9,-12 14 44,-1 4 91,-3 5 634,4 8-393,-9 20-259,0 2 62,-9 17 115,-3-5 36,-2 1 544,0 0-124,-3 17-725,2-14-176,-1 4-82,3-21-61,4-10 8,3-2-2,4-2-427,18 0 374,-6-1 186,6-3-133,-14 0-819,-8-2-206,-3-1-944,-2-2 2184,-3 1 0,0 1 0,0 1 0</inkml:trace>
  <inkml:trace contextRef="#ctx0" brushRef="#br0" timeOffset="100343">20701 12636 14691,'-10'-1'314,"2"0"562,-24 39 1,-3 15-4222,6-7 3345,3-9 0,-4 6 0,6-3-273,9-6 0,4-2 779,-3 13-3402,2 12-1178,11-46 3069,2-7-501,3-46 1506,1 4 0,-1 1 0,-1 18 0</inkml:trace>
  <inkml:trace contextRef="#ctx0" brushRef="#br0" timeOffset="100460">20511 12785 7769,'4'8'4589,"-1"-2"-3729,-3-6 899,0 0-1756,55 26-1683,-32-9 1618,12 2 1,-1 0-85,-8 1-753,16 2 42,-9-9-367,13-2 517,3-24 0,-27 9 0,11-11 0</inkml:trace>
  <inkml:trace contextRef="#ctx0" brushRef="#br0" timeOffset="100628">21061 12531 12750,'9'17'1362,"-2"-4"-660,-20 40 1,-6 8-2628,8-5 1869,0-10 0,-2 8 0,3-8-103,5 11-118,3-4 154,1-22 0,1 0-2652,0 22-5,0-12 1531,0-20 1327,0-25 1,0 0 0,0-1 0</inkml:trace>
  <inkml:trace contextRef="#ctx0" brushRef="#br0" timeOffset="100749">20976 12975 1602,'3'9'3578,"-1"-2"308,-2-7-3077,0 0 392,64-55-2075,-20 25 227,-1-4 0,-1 0-361,3 8-356,-15 6-22,-2-1-193,-5 1 2097,1-4 1,-13 14-1,-1-2 1</inkml:trace>
  <inkml:trace contextRef="#ctx0" brushRef="#br0" timeOffset="100912">21421 12467 10163,'15'3'5618,"-3"0"-5476,-12-3 7,76 58-202,-44-17-558,12-2 1,-5 0 14,-25 3 113,-10-15-452,-4-2-267,-7-3 1202,-38 5 0,28-15 0,-26 4 0</inkml:trace>
  <inkml:trace contextRef="#ctx0" brushRef="#br0" timeOffset="101265">21378 12848 15688,'5'35'123,"-1"0"1,8 23-191,22-45 5,-3-7-53,12-4-81,-8-10-133,-8-5 0,0-3-63,14-14 276,-14 8 1,0-3-434,4-14 0,0-3 360,-6 6 0,0 0-608,4-8 0,-1 1 809,-9 12 1,-2 2 450,9-13 434,-11 16 970,0 2-965,-14 26-647,-4 7-79,-6 15 12,-9 23-188,3-6 1250,-5 14-1550,8-6-8,5-9 157,6-5-34,8-15-143,12-14 323,1-3-32,8-8 1,5-3 151,-3 0 0,1-1-714,6-3 0,1-1 599,-4 2 0,-1 1-140,15-2-224,0 1-64,-1 2-216,-4 3-1356,12 1-1730,-13 2 855,-5 2 2875,-25 2 0,-10 0 0,-7 0 0</inkml:trace>
  <inkml:trace contextRef="#ctx0" brushRef="#br0" timeOffset="101463">16425 13928 9080,'-1'-11'-590,"1"3"0,0 8 0</inkml:trace>
  <inkml:trace contextRef="#ctx0" brushRef="#br0" timeOffset="101769">17568 13779 13969,'-6'-7'420,"1"1"249,5 6-624,75-3-2743,-18-3 2749,-15 2 0,9-1 0,2-1 0,-4 0-49,-5 0 1,-2-1 0,7-1-145,-6 2 1,6-2-1,3 0 1,4-1-1,-1 1 1,-1 0-1,-4 0-988,8 0 1,-4 0-1,0 0 1,1 0 0,1 0 576,-3 1 0,2-1 1,0 0-1,0 0 1,-1 0-1,-3 1 483,12-1 1,-1 1 0,-5 0 0,-10 2 0,-9 0 0,-6 2 0,1-1-1,0 1 1</inkml:trace>
  <inkml:trace contextRef="#ctx0" brushRef="#br0" timeOffset="101963">19854 13589 16198,'4'-3'323,"35"-10"0,29-7 0,-4 3-118,-11 5 1,5 1-1131,-9 1 1,9-3 0,5 0 0,2 0 0,-3 0 0,-6 3 908,-2 2 1,-5 1-1,0 1 1,3-1-52,2 0 1,2 0 0,2 0 0,0 0-1,0 0-351,0 0 0,0 0 1,0 0-1,1 0 1,1 0 389,-5 0 0,2 1 0,1-1 1,-2 0-1,0 0 0,-4 1 1,8-1-1,-3 0 0,-2 0 1,-1 0-1,-5 1 0,0 0 1,0 0-1,0 0 0</inkml:trace>
  <inkml:trace contextRef="#ctx0" brushRef="#br0" timeOffset="102163">22373 13102 14577,'-30'2'1741,"6"-1"-1223,24-1-641,0 0 123,72-3-1478,-18-3 1144,-4 0 1,10-2 0,-5 1-1222,-2-2 0,-2-1 1385,-5 1 0,2 0 1,1-1-381,1 2 1,1-1 0,1 1 405,-6 0 0,2 0 0,-1 0 0,-3 1 0,-1 0 0,-2 1 0,-2 0 0,18-4 0,1 1 0</inkml:trace>
  <inkml:trace contextRef="#ctx0" brushRef="#br0" timeOffset="105534">21738 13166 13600,'13'8'1817,"-3"-2"-1577,-10-6 71,0 0-188,76-7-57,-22 3 0,7-1-165,-15 0 0,6 0 1,1 0-1,-4 0-685,2 0 1,-2 1-1,-1-1-561,6-1 0,0-1 0,-9 2-2477,8-2 3822,-21 1 0,-4 1 0,-11 2 0,-5-1 0</inkml:trace>
  <inkml:trace contextRef="#ctx0" brushRef="#br0" timeOffset="106828">23410 12382 2064,'-13'-7'1464,"2"1"1348,11 6-1956,0 0-856,-43 56 1309,30-30-1427,-10 19 0,5 2 12,29-12 106,1 5 0,9-22 45,-6-13 870,1-2-825,1-4 3366,9-13-3655,12-23 146,-7 4 58,-10 5 1,-3 0 39,-6 2-42,3-3-79,0 0 4,4 5 35,3-4 1,1 7-3,5 0 39,-7 7 145,19-4 135,-16 14-45,4 6-36,-11 9-162,-8 7-37,-1 5-28,-3 4-958,0 29-2472,4 3 2335,-2 0 884,5-8 0,-8-38 0,1 0 0</inkml:trace>
  <inkml:trace contextRef="#ctx0" brushRef="#br0" timeOffset="107132">23749 12658 6764,'-7'-9'5032,"1"1"-4668,6 8 61,-23 61-307,25-21-125,-9-1 0,2-2-2,20-7 4,0-19-37,4-8 39,-3-3-106,8-7-236,5-14 222,3-10 132,4-6-1,-11 8-8,-8 9 73,-11 14 299,-1 4-55,1 26-317,0-5-280,8 28-37,-3-23-1209,21 8-890,2-26 1649,1-3-3703,-3-15 4470,-14-8 0,-9 11 0,0-3 0</inkml:trace>
  <inkml:trace contextRef="#ctx0" brushRef="#br0" timeOffset="107732">24215 12446 7240,'7'-2'4066,"-2"1"-3641,-5 1 348,0 0-683,-27 60-90,18-30-107,-6 20 1,3 2-1841,13-17 1810,4 13 373,3-31-552,5-5 170,-5-6 17,5-6 31,1-27 98,-3 6 37,3-26-1,-7 23-30,2-5 41,2 6 1440,3 4-1414,5 1-29,-4 9 38,-2 6 55,-5 3 0,-2 3 17,-1 10-20,-2 0-83,1 17-60,-4-11 1,3 6-37,1-10-28,2-1 20,3-4-14,8-3-126,19-11 2,-6-5-10,12-13 2,-5-16 193,-8 6 3,-6 3 1,1-3 108,-3 3 1,-2 1 119,12-18 49,-4 5 33,-21 30-37,-3 6-27,-1 3 81,-2 4 1204,-9 49-1439,5-18-217,-2 3 1,1 1 2,1 2-66,2-1-827,2 20-3512,6-18 3894,-1 4-82,4-28 90,-3-13 295,1-2-189,3-8 322,11-13 963,10-13-320,3-2 228,5 0-37,-8 11-145,1 2-126,3 0-129,0 3 1371,-3 6 1,3 0-2584,20-6 128,-22 9 0,-2 1-966,7 1 1815,-23 5 0,-6 2 0,-5 0 0</inkml:trace>
  <inkml:trace contextRef="#ctx0" brushRef="#br0" timeOffset="108312">23601 13208 11829,'56'-14'134,"0"1"1,1 0 0,-1-1 0,0 1 0,1-1 0,-1 1 0,0-1-1,4 0 1,0-1 0,1 1 0,-2 0 0,-2 1 0,-4 2 0,-5 2-1157,15-1 0,-8 4 1,1 0 990,-12 0 0,1 0 0,0 0 0,0 0 42,-1 0 0,0 0 1,1 0-1,2-1-696,1-1 1,2 0 0,2 0-1,0 0 1,-2 0 618,10-3 0,0 1 1,-2-1-1,-1 1 1,-10 2-1,0 1 1,-3-1-1,-2 1 1,16-4-1,0-1 1</inkml:trace>
  <inkml:trace contextRef="#ctx0" brushRef="#br0" timeOffset="110570">25802 12425 8444,'6'9'2352,"-2"-1"-2016,-4-8 1207,0 0-1409,48-13 85,4 1-182,-13 3 1,4-1-369,-5 2 0,4 1 1,-1 0 278,17-3 0,1 0-678,0 1 0,-1-1 643,-4 2 1,-6 0-239,1 0-92,-3 0-783,-10 1 1,0-1-708,16-6 1885,-19 3 1,-3 0 0,-7 0-1,-12 2 1</inkml:trace>
  <inkml:trace contextRef="#ctx0" brushRef="#br0" timeOffset="111613">27093 12107 11423,'8'7'1187,"-2"-2"-778,-6-5-6170,0 0 5663,61 0 1353,-22 3-1563,10 2 0,-1 1-84,-15 0 745,0 6-1037,-30-10 38,-1 0-21,-2 0 3412,0 1-4469,-3 1 1724,1-1 0,0 0 0,0-1 0</inkml:trace>
  <inkml:trace contextRef="#ctx0" brushRef="#br0" timeOffset="112820">27369 12192 9080,'10'10'795,"-1"-2"-759,-9-8 303,0 0-339,37 49-3,-26-15 3,9-3 0,-2 2-364,-18 18-148,-4-27-281,-3 12-556,-1-21 1349,-3-1 0,6-7 0,0-1 0</inkml:trace>
  <inkml:trace contextRef="#ctx0" brushRef="#br0" timeOffset="113035">27199 12552 10678,'-5'-2'1960,"0"0"-1299,5 2-753,-16 53-177,14-32 74,-5 10 1,4-1-179,14-16-1452,29-3-676,13-22 1992,0 1-129,0-17 638,-19-2 0,-17 16 0,2-5 0</inkml:trace>
  <inkml:trace contextRef="#ctx0" brushRef="#br0" timeOffset="113565">27644 12086 12680,'-10'-10'2009,"2"2"-2009,8 8-1449,0 0 999,29-4-1275,6 3 314,14-3 291,-7 4 1120,-15-4 0,-14 3 0,-1-3 0</inkml:trace>
  <inkml:trace contextRef="#ctx0" brushRef="#br0" timeOffset="113932">27559 12213 7358,'3'8'2072,"-1"-2"-2008,-2-6-19,0 0-73,65-9-6,-28 4 53,2-1 1,0 1 126,-8 2 14,-19 9 114,-3 0-72,-11 10-202,-2-4-118,-3 9-145,4 4 190,1-8-36,3 1 8,1-14 28,3-3-64,3 0-583,11-11 107,-3 0-70,10-10-622,-1-6 1084,-6 5 322,12-21-277,-16 11 176,0 1 0,-10 12 0,-4 14 0</inkml:trace>
  <inkml:trace contextRef="#ctx0" brushRef="#br0" timeOffset="114114">28109 11959 7752,'13'7'3680,"-2"-1"-3216,-11-6 360,0 0-956,-6 78-42,5-44-53,-3 13 1,2 0-390,2-19-230,1-3-2200,5 5 3046,-1-14 0,1 1 0,-4-15 0</inkml:trace>
  <inkml:trace contextRef="#ctx0" brushRef="#br0" timeOffset="114265">28215 12150 6554,'6'5'3696,"-1"-2"-3004,-5-3 1041,0 0-1733,54-27-65,-29 17-130,9-6 1,0 2 57,-10 9-796,10 0-2677,-2 0 2780,-7 2 0,-8 0 1,-15 3-1</inkml:trace>
  <inkml:trace contextRef="#ctx0" brushRef="#br0" timeOffset="114414">28215 12234 7850,'9'5'3537,"-2"-2"-2991,-7-3-412,0 0-713,66 5-2429,-9-9 3008,-10 4 0,-3 0 0,1-7 0,-31 4 0</inkml:trace>
  <inkml:trace contextRef="#ctx0" brushRef="#br0" timeOffset="114665">28109 12531 9043,'-7'-5'3385,"2"1"-8703,5 4 5528,-35 53 759,27-18-1564,-1 1 0,6-2 133,20-10-504,33-18 848,-22-14 793,-1-5 0,-1-5 154,-3-11-412,3-7-154,-21 12-518,-26 1-2102,-22 6 2357,-12 0 0,11 9 0,20 8 0</inkml:trace>
  <inkml:trace contextRef="#ctx0" brushRef="#br0" timeOffset="120599">21759 11494 8469,'1'4'3523,"0"-1"-3201,-11 20 0,-9 7-725,-4-4 0,-4 1 596,-4 14 1,-4 0 3,-2-8 1,-4-4 122,-7-1 1,-1-3-1745,11-6 1,-4-2 1523,0-3 0,-7-1 0,-1 0 0,5-2-100,-6-1 0,-1-3-237,4-1 1,-6-1 0,0 0 0,6-3 203,-2-4 1,1-4-265,-3-2 0,-4-2 0,7-3 262,6 0 0,5-8-174,0-12 1,1-10 0,11-2 110,17 3 0,10-2 0,1-2 74,-2-8 0,2-1 0,7 0 133,10 2 0,7 2 0,7 0-148,0 8 1,6 1-1,2 1 1,-1 2 22,-9 7 1,-1 2-1,3 0 1,8-1-26,-4 9 0,7-3 1,5 0-1,4 0 1,3-1-1,0 1 1,0 1-1,-3 2 1,-4 2-1,-5 2 41,7-1 0,-7 4 0,-1 2 0,2 0 0,5-1-91,2-1 1,6-2-1,4-1 1,2 0 0,-1 2-1,-3 2 1,-6 4 0,-6 6 72,10 6 0,-8 8 1,-2 3-237,-1 1 1,-1 2 0,-2 4 253,-3 1 0,-3 4 0,-5 8 77,-10 4 1,-2 8 0,-4 4 0,-4 2 0,-7 0 17,-9 4 0,-8 2 1,-6 1-1,0 0 0,2 0-54,5 0 1,3 1-1,-1-1 1,-5 0 0,-7-2 61,-4-10 0,-6 0 0,-4 0 0,-3-1 1,0-3-1,1-3 0,3-5 293,-12 9 1,1-8 0,-4 0-227,5-4 1,-3 1 0,-3 0 0,0-2 0,1-5-13,-7-2 0,0-4 1,1-2-1,3 0 82,-2 3 0,3 0 0,0-4-292,-2-5 0,-1-3 0,15-8-293,17-13-94,10-12 108,26-12 1,17-6-379,9 7 1,9 0-1,1 1 352,-7-2 1,1 1 0,3 1 67,-1 7 1,5 1-1,0 2 1,-4 4-198,-5 3 1,-2 4 0,0 1-478,15-6 0,1 1 1058,-13 6 1,1 1-1,-6 1 1,19-6 0,-29 10-1,1-1 1</inkml:trace>
  <inkml:trace contextRef="#ctx0" brushRef="#br0" timeOffset="121122">24849 12636 10971,'-51'3'246,"0"-1"1,-1 0 0,1 0 0,0 1 0,-5-2 0,-2 1 0,0-1-1,2-2 1,1-4-182,-4-5 0,2-4 0,2-4 1,-1-2-862,6-1 1,1-3 0,-1-2-1,2-1 1,2 0 795,-4-3 0,1 1 0,3-3 0,5-3 80,8 0 0,1-4 0,7-1 0,8-1-229,12-12 1,11-1 0,4 1-203,-3 9 0,3 1 0,12-4 290,0 13 0,8-5 0,7-2 1,4-3-1,3-1 0,2 0 1,0 1-1,-2 2 0,-2 4 1,-5 4-171,9-6 0,-4 7 0,-1 2 0,3-1 0,6-4 216,-9 6 1,3-3-1,3-3 1,3 0-1,0-1 1,2 1-1,-1 1 1,0 3-1,-2 4 1,-1 5 49,10-2 0,-2 6 0,-1 4 1,1 3-1,1 1 0,3 1-81,-7 1 1,1 1 0,2 1 0,1 2 0,0 0 0,0 3 0,0 1 0,0 3-119,0 2 0,1 2 0,0 3 0,0 2 0,-1 1 0,0 0 0,-2 1 1,-1-1 156,0 0 1,0-2-1,0 1 1,-2 1 0,-2 3-1,-4 3 1,-5 4 95,4 12 0,-4 6 0,-5 3 0,-6 1 0,-9-2-50,-8 8 0,-11 0 1,-4 1 7,-2 0 1,-4 1-1,-9 4 124,-3-11 1,-7 4-1,-4 2 1,-4 0-1,-2-1 1,-3-4 110,1-6 1,-4-1 0,-3-2 0,-2-1 0,0 0-1,0 0 1,2 1-164,0 1 1,2 2 0,-1 0-1,0 0 1,0-2 0,-2-2-1,-1-3-61,0-3 0,-2-3 0,-1-1 0,0-2 0,0-1 0,1-3 0,3-2 30,-5 0 1,2-4 0,2-2-1,-1-1 1,0 0 89,-1-1 0,0 0 1,0-1-1,1-2 1,1-3-659,-5-4 1,1-2-1,2-3 1,3-2 98,-21-1 0,20-12-59,42-19 1,19-5 62,16 8 1,9 2 224,-10 8 0,2 0 0,3-1-359,4-1 0,5-2 0,3-1 0,3 2-217,-3 4 1,3 0 0,3 0-1,1 1 1,-1 0 0,-4 1 727,-1 0 0,-2 0 0,-2 2 0,1-1 0,1 2 0,3-1 0,4 0 0,-2 0 0,-5 4 0,-10 4 0,13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4:16.6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12319 6202 6775,'6'6'1862,"-1"0"-1789,-5-6 445,10 3-470,-6-1 134,11 4 109,-5-2 64,6 3-273,-4-3 18,1 1-91,-6-3 64,19 4-104,-11-3 17,21 5 14,-19-6-9,12 1 9,1-1 9,-5-1-1,2 0 6,-9-1 31,-5-1-37,4-1 48,-5-1-44,10-7 32,-8 4-38,8-4 5,-6 2-5,-4 2 2,3-2 6,-1 1 34,0-1-12,-1-1-27,0 1 35,-4 2 1,0-1 3,1 0 134,4-3 17,2-5-163,-3 3-28,-1-2 4,-7 8-4,4-2-16,-4 2-9,6-4 8,-1 2 9,-1-1-36,2 0 28,1-2 2,-3 3 6,3-2 90,-2 0-82,-1 0-2,0 0-6,-3 2 8,-1 0-8,-1 3 0,0-2 0,-1 1 14,7-9-14,-4 6-8,5-9-4,-7 10-21,2-1 22,-2 2-26,1 2-72,2-4 109,-1 3 50,7-6-50,-7 6-2,5-3-10,-5 3 4,2-3 8,-1 2 0,2-1 0,-3 2-81,2 0 78,-2 1 0,3-1 20,0 0-9,-1 2-5,2-1 3,-4 2-6,2 1 3,1-1 53,6-1 89,0-1-64,2 1 3,-3 0-2,-6 3-29,2 0 3,-3 1-56,1 0 36,-3 0 6,6 0-33,-3 1-9,4-1 50,0 3-2,-3-2 24,9 2-10,4 0-54,-5-1 40,4 1 42,-12-2-37,-1 0-17,1 0 12,-1 0-12,1 0 99,10 1-127,-7-1 73,8 1 48,-3-1-76,-4 1-50,4 0 47,5 3-50,-9-1 6,9 2 0,-7-1 38,-3-2-44,5 2 0,-4-1 42,12 2-42,-9-1 0,10 1-8,-10-1-48,-4-1 56,3 1 6,-5 0 276,6 0-282,-3 1-11,6 0 11,-6-1 11,7 1-2,-6-2 66,6 1-75,-8-3 0,-1-1 68,4 0-68,-5-1 5,2 1 51,-1-1-50,-3 0 39,4-1-45,2-3-6,-1 2 6,3-5-8,2 1-74,-3 0 74,13-3-101,2 3 106,-6 0-53,2 1 11,-8 3 45,-4 0 0,4 0-3378,-6 1 3378,0 0 0,2 0 6,-3 1 2,2-1 6,-3 0-14,-3 0-5,0 1 3324,-3 0-3462,1 0 143,-1 0 45,2 1 16,0 1-61,0 2 6,2 0 33,1 1-39,1 0-8,0 0-3401,6 3 3406,-4-3 3,3 3 39,3 2-39,-6-3-8,5 5-42,-9-4 120,8 6-73,-5-4-50,9 7 53,-9-10 11,11 3 3381,-1-4-3392,-1 1-14,6 0 5,-15-4-41,7 3-3336,2 0 3386,-6-2-84,8 2 84,-8-4-319,-2 0-6,1 0 126,-4-1-1002,1 0 3019,-5 0-1818,0-1 0,-5 1 0,0-1 0</inkml:trace>
  <inkml:trace contextRef="#ctx0" brushRef="#br0" timeOffset="1401">13399 5271 6865,'2'5'3195,"0"-1"-2767,-2-4-428,1 2 543,-1 8 31,-4 19-529,-1-4 19,-3 14-58,1-14 39,1 2-45,0 1-53,1 0 47,3-1-53,0 11-8,1-1-23,0-1-290,1-8-40,0-12 2,0-3-58,-1-1 23,0-3-2031,-3 5 1454,2-7 1030,-5 3 0,6-9 0,-2 0 0</inkml:trace>
  <inkml:trace contextRef="#ctx0" brushRef="#br0" timeOffset="1621">13208 5630 6199,'0'-11'2309,"-1"1"-1760,1 10 1126,0 0-1247,36 37-347,-24-20-59,9 5 1,-1 1-12,-11-8-3394,0-2 3427,1-2-41,1-3 0,8-5-734,28-38 269,-6 3-458,-14 2 0,2-6 0,-2 3 98,-6 4 1,0-1 821,13-20 0,-3 3 0,-11 15 0,1-4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4:39.53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9462 11621 6739,'39'44'-159,"0"0"0,0 0 0,1 0 0,-9 6 0,-1 3-470,2-10 0,7 7 0,2 2 0,-4-4 0,-11-8 0,-11-4 0,-6-5 0,7 23 0</inkml:trace>
  <inkml:trace contextRef="#ctx0" brushRef="#br0" timeOffset="540">9927 12785 5708,'-24'39'353,"0"1"1,0 0 0,0 0-1,-7 2 1,-2 2 0,0-3 0,1-7-2715,-9 0 0,-2-5 2503,7-4 1,-4 1 0,-4-4 260,-3-7 0,-5-2 0,-1-3 1,5 0-287,2-1 1,3-2 0,-4 0-14,-5-1 0,-5 0 0,0-2 1,5-3 35,9-4 1,3-3 0,1-1-72,-1-1 0,-1-2 1,1-1-35,1-3 1,0 0 0,0-3 24,1 0 0,1-2 0,1-1 18,1 0 0,1-2 1,0-3-52,-9-11 0,-1-4 0,3-6-91,13 8 1,2-4 0,1-2 0,0-1 0,2 2 49,-4-2 1,2 1 0,1-1-1,3-4-9,6 2 1,1-5 0,1-2-1,2 0 1,3 2 0,3 6-504,3-11 0,6 6 0,2-3 476,-2 3 1,0-3-1,4 0 1,6 0-28,5 5 1,7-1 0,2 1 0,2 2 0,-3 3 150,4-5 1,0 4 0,4-1-75,-4 6 0,3-2 0,3-1 0,-1 4 0,-2 7 15,5 5 0,0 6 0,0 2 45,3 0 1,0 3 0,1 1-230,2 2 1,1 1 0,0 3 253,2 2 0,0 1 0,1 2-65,0 1 1,-1 1-1,6 6-26,-10 4 1,4 3-1,2 3 1,1 2-1,-1 2 1,-3 1 11,3 3 1,-3 4 0,-1 1 0,0 1-1,2 1-6,-1-3 0,2 1 0,0 0 0,0 2 0,-3 2 0,-4 4 11,-3 5 0,-2 4 1,-3 3-1,-2 0 0,-3-1 1,-3-3-120,-1 3 1,-4-3 0,-3 0 0,1 3 107,-1-1 1,1 2-1,-1 1 1,-3 1 0,-6 2 70,-4 6 0,-5 3 1,-3 0-1,-4 0 1,-2-4-21,-5 3 1,-4-3 0,-2 0 0,-1 1-58,4-4 0,-1 4 0,-1-1 0,-2-3 0,-3-5 118,-6-4 1,-5-5 0,0-4 0,0-2 100,-3-2 0,0-5 0,-1-1-56,-1 0 1,-2-2 0,1-2 32,0 0 1,0-2-1,-5-3 18,-8 0 1,-6-3 0,-2-2-1,3-3-187,10-4 1,2-3 0,-1-1 0,-1-1-22,-8 2 0,-2 1 0,1-5 0,3-6 88,5-9 0,2-6 0,3-4 0,5 1-103,5-1 0,4-2 1,1-2 2,1 1 1,-1-2 0,1-4 0,5-4-58,3-9 0,3-5 0,4-4 0,2-1 0,2 2 24,3 3 1,3 0 0,2 0 0,0-1 0,1-2-3,-2 3 1,0-2 0,0-1 0,1 0 0,4 1 0,4 0-9,5 0 0,4-1 0,3 0 0,2 2 0,1 3 0,0 4-13,1 1 0,2 5 1,0 2-1,4-2 37,-2 1 0,1-1 0,2 0 1,3 3-1,5 4 49,2 6 0,4 3 0,4 2 1,1 3-1,1 2 0,-1 2-26,4 2 1,1 4 0,0 2 0,1 1 0,1 0-82,-2-1 1,1-1-1,1 0 1,0 3-1,0 4 1,-1 6 96,1 8 0,2 5 1,-2 5-1,0 3 1,-5 1-1,-3-1 5,0 4 0,-5 2 1,-3 2-1,2 3-12,0 0 1,1 4 0,0 2 0,-4 1 0,-5-1 129,-5 0 1,-4 1 0,-4 1 0,-3 4-148,-3 2 0,-2 4 1,-2 3-1,-4 0 1,-4-1 64,-5-1 1,-4 1 0,-3 0 0,-2 0 0,0-1 12,1 0 0,0 1 0,-2-1 0,-2-1 1,-4-3-1,-4-3 1,-3-1 0,-3-2 0,-1-3-1,0-3 71,-12 6 0,-2-6 1,-2-1-78,-1-2 0,-3-1 0,0-1-56,1-3 0,-1-1 0,-7-1-428,7-7 1,-6 1-1,-4 0 1,-1-1-1,3-2 1,7-1-99,3-2 1,6-2 0,0-1 0,-5 1-196,-9 2 0,-6 3 1,-2 0-1,6-5 1,10-5 737,0-9 0,11-3 1,-1 2-1,6-6 1</inkml:trace>
  <inkml:trace contextRef="#ctx0" brushRef="#br0" timeOffset="2057">9356 11261 3993,'-4'-5'1583,"-32"15"1,-12 11-953,20-8 1,-1 1-555,-24 10 0,0 0-77,24-9 0,5-1 1100,-5 4-1271,7-3 618,8-3-1520,17 1 729,26-7-202,12-2-63,4-10 0,4-4 518,-13 2 0,0-1 44,14-6 1,3-1 39,2-1 0,-2 0 7,-15 6 0,-1 0 1,9-2 1,-4 2 878,-2 4-634,-15 4 264,-13 5 1027,-20 14-902,-11 3-189,-17 15-117,4-10 0,-4 2-53,-5 2 0,0 0-1539,0 0 0,0 0 1348,3-4 1,4-2-86,-1 2 901,8-3-1507,22-8-26,56-3 198,1-12-66,-5-1 1,5-2 122,5-7 1,-1-1 234,-13 3 1,1 0-23,5 0 0,4 0 0,-8 2 477,11 2-50,-18 3 1,-13 5 410,-31 12-114,-16 6-53,-14 2-62,-7 3 3185,-5 2-3279,12-7 1,1-1-677,-15 8 352,19-9 0,3-2 676,1 0-944,10-2-252,13-2 401,13-4-3101,12-1 3117,29-5 0,7-4 44,-25 2 0,1-2 56,8 1 0,3-2 0,-2 1-83,-2 0 0,-5-1-22,16 0-1,4 7 200,-35 11-1438,-36 28 1588,-7-6-152,-4-9 1,-3-2 21,4-8 1,0-2-15,0 0 1,-3 2 115,-14 8 0,0 2-583,18-7 0,1 0 226,-9 1 1,12 0-251,34 7 107,14-20 53,21 2-5,-14-8 1,1-2 130,19 1 79,-18-2 1,-1 0 1681,9 2-1742,-7 1 62,-4 9 118,-16 1 218,-2 8 364,-36 15-294,-13-1 0,-5 0-430,8-6 1,-2 0 77,-6 1 0,-3 1 0,4-3 751,11-8 0,2-2-925,-5 4 0,3 0-57,4 11-803,20-3 411,11-2-64,18-5-92,6-10 8,5-3-39,4-3 210,0-3 404,-10-3 1,1 0 460,7 0 409,4 0 790,-31 0-477,-14 1-571,-4 3-2303,-6 0 1830,-15 9 0,3-1-284,-9 8 293,8-1-104,-8 13-65,10-6 46,-4 9-925,14 10-249,15-8 770,4 6 230,11-15 221,2-6 3417,-9-5-2264,-31 24-1006,-4-25 0,-5-2-141,-4 5 0,-4 0-947,-18-2 0,-1-3-1942,24-7 0,1-1 2953,-17 2 0,4-2 0,15-3 0,0-2 0</inkml:trace>
  <inkml:trace contextRef="#ctx0" brushRef="#br0" timeOffset="2838">8424 11451 9948,'-52'10'515,"0"-1"0,12-1 0,-5 2 106,-1 2 0,-10 5 0,-3 1 1,2 0-1,9-3-1496,-6 3 1,1 0 835,9-3 0,-8 3 1,-1 1-1,6-1 1,13-4 284,-1 7-1501,34 22 824,23-24 163,4-1 1,4-3-287,27-3-93,-9-8 0,3-1-934,-11-1 1,1 0 1457,13-1 0,0-1 27,-5-1 1,-4 5-204,-10 8 1,-4 3 488,19 9 506,-51 9 0,-14 3-456,-2-12 1,-6 0-419,-16 13 1,-10 6 0,3-3 445,10-10 0,2-1 0,-1 0-168,-8 7 0,-1 0 0,2 0 394,8-6 1,1-1 0,6-3-495,-15 17-63,20-18 0,4-1-99,5 4 336,14 5-753,26-1 173,7-3 315,-8-16 1,4-4-192,10-1 1,1-3 1191,-8-1 0,0-1-961,12 1 1,0 1 332,-4 0 0,-3 4-102,-8 10 1,-2 3 301,17 14 10,-46 3 1,-12 1-39,-21 8-210,5-16 0,-6 2 288,3-7 0,-3 1 0,3-3-824,3-1 1,0-1 291,-16 11 0,6-3 71,14-8-650,12 0 301,14-8 1079,13 1-1405,20-10 1,9-5 282,-1-4 1,2-2-802,11 2 0,-1 0 1121,-7-6 0,-3 1-44,13 0 418,-6 4-286,-10 7 663,-5 18 709,-28 37-1128,-7-6-189,-10-16 1,-4 0 171,-17 16-314,11-20-417,8 7 2724,38-28-2369,9-8-176,7-14 0,2-7-392,-12 3 0,-1-3 355,13-8 1,3-5-894,-5-3 1,1-4-1,-1 0 1168,-7 5 0,-1 0 0,0 0 0,2 0 0,-1-1 0,-3 4 0,-7 3 0,1 0 0</inkml:trace>
  <inkml:trace contextRef="#ctx0" brushRef="#br0" timeOffset="3405">9081 10774 10662,'4'8'2125,"13"47"-1946,-6-24-165,6 14 0,1 2-22,5-2-30,7-5 0,1-2 38,-2-10-682,-5-7 1,0-6 916,-6-14 180,6-20-289,-6-2-53,4-19 26,-11 11 1,-2-4-11,-3-12 1,-1-1-94,-1 8 0,-1 0 4,-3-5 0,-4 2 156,-13-11-209,-2 9-2322,-3 3 429,10 21-4498,6 23 6444,13 10 0,-4-1 0,4-3 0</inkml:trace>
  <inkml:trace contextRef="#ctx0" brushRef="#br0" timeOffset="3786">9779 10795 10611,'-9'-9'891,"2"2"-446,7 7 776,-83 49-1084,54-26-209,-18 9 1,3 0 144,29-6 5,4 1-204,4-1-362,8 18-11,15-13 309,3 5-437,19-23 229,-12-13 47,6-20 1,-2-10 420,-4-16-369,-4 11 0,-4 0 545,-13-8-353,-11 22 334,-1 6 165,-6 5 114,-3 4-749,7 4 16,-1 0 1007,10 5-528,2 4 382,2 5-534,4 5 38,17 18-147,-6-13-64,13 11-61,-12-21-910,12-4-158,-7-4-94,7-4 448,-5-16 0,-14 10 0,2-10 0</inkml:trace>
  <inkml:trace contextRef="#ctx0" brushRef="#br0" timeOffset="3988">9906 10372 8763,'-1'5'3251,"0"-1"-2193,1-4-948,3 54-94,1-23 1,2 4-82,1 13 1,2 1-704,-1-11 0,2-3 261,9 10 359,-4-21-524,1-4-200,-1-5 872,18-9 0,-21-2 0,13-6 0</inkml:trace>
  <inkml:trace contextRef="#ctx0" brushRef="#br0" timeOffset="4535">10224 10605 7095,'1'8'2900,"1"-2"-1682,-2-6-1036,-12 54-1221,10-31 1039,-3 10 0,2 0 0,10-13-8,5-2 347,16 5-375,3-12-146,1-1-11,-5-15 186,-14-5-60,-2-5 67,-3-4 355,1-25-119,-5 16 74,-1-15 651,-3 27-644,0 4-62,-2 6-40,0 2 239,-8 4-221,-2 14-160,1-1-157,3 22 31,8-13-12,24 24-36,18-15-17,4-1-36,5-13-8,-22-14-9,1-2-20,0-6-254,18-19 291,-19 4-1223,11-17 1242,-25 13 107,-5-2 28,-3 0 9,-4 1 237,-10-6-372,-22 14 305,-6 2-5,-8 19-76,10 7-36,12 4-62,4 2 1105,3 7-1141,7-6 36,3 4 3,10-8 58,5-2-5,8 0 17,6-2 8,6-1 0,9-5 1,7-4-82,-3-7 0,3-1-808,8 1 1,1-3 671,-10-5 1,-4-2-182,10-9-91,-8 0-3043,-4-17 3451,-31 20 0,6-7 0,-25 24 0</inkml:trace>
  <inkml:trace contextRef="#ctx0" brushRef="#br0" timeOffset="4984">10478 11367 7898,'3'-3'6175,"1"1"-5834,-4 2-584,-67 24-26,47-10 216,-17 1 0,6 0-65,30-3-398,15-2 281,2-2-443,39 14 415,-27-8 0,0 1 208,1-2 1,-2 2 54,-1 6 0,-5 1 137,-10-1 260,-16 24 77,-37-16-323,3 0-132,-19-14-19,23-13-571,4-4-308,3-4 31,4-26 0,13 19 0,2-15 0</inkml:trace>
  <inkml:trace contextRef="#ctx0" brushRef="#br0" timeOffset="5285">10774 11409 11678,'5'11'-140,"0"-3"-176,-5-8-513,82-50 974,-54 14-109,19 5 1,-9-1 728,-47-1-494,-8 23 110,-13 5 0,-6 6 108,2 9 0,0 3-396,-1-4 1,1 3-496,0 10 0,6 2 402,9 0 0,2 7-76,22 1-204,17-7 16,4 4-584,28-12 95,-17-11-2590,3-4 1,3-5 3342,7-11 0,4 5 0,-31-4 0</inkml:trace>
  <inkml:trace contextRef="#ctx0" brushRef="#br0" timeOffset="5709">11113 11261 8564,'6'2'1787,"0"0"-1152,-6-2-97,0 0 5,-21 65-462,15-40-45,-5 16 1,1-2-40,10-23 1,0 1 220,3-11-100,0-4-118,2-5-73,1-5-101,0-8 129,2-6-36,2-7 36,3-3 1,2-2 142,7-17-205,-8 19 0,0 2 253,0 2-146,-9 17 0,-3 7-90,-1 2 115,-1 15 93,0 11-118,0 7-3,1 5-42,2-10-8,2-2-39,1-2 162,8 2-72,-3-13 119,4 1-117,-5-18-120,-1-5-82,2-7-25,3-7 191,1-5-79,5-5 0,0-1 62,1 0-133,0 3 0,-2 5 186,-12 19 117,0 6 835,-6 35-915,-4-8-119,1 7 1,0 1-736,-1 2-5857,0 18 6674,7-26 0,-3-4 0,3-15 0</inkml:trace>
  <inkml:trace contextRef="#ctx0" brushRef="#br0" timeOffset="6056">11811 11049 11037,'-5'-5'1985,"1"1"-1778,-23 13 1,-6 10-379,-1 22-2326,-1-14 0,3 1 2209,12 17 41,20-20-62,9-10-19,-1-8 535,20-6-187,-3-16-20,6-2 8,2-13-5,-16 14-3,3-2 3,-12 12 3591,-4 3-3185,-2 5 477,-1 4-713,1 4-173,1 2-19,3 2-63,1-1-578,19 6-1989,14-9 997,-4 0 1652,7-18 0,-32 4 0,0-4 0</inkml:trace>
  <inkml:trace contextRef="#ctx0" brushRef="#br0" timeOffset="6489">12086 10880 10368,'-5'20'2189,"2"-4"-2112,-4 13 0,0 3-1123,1 2 1048,-3 7 1,1 3 222,1 11-337,3-2 266,0-15 289,4-12-463,0-30-296,4-51 246,7 2 30,-5 12 1,2 1-42,10-17 72,-4 20-24,3 2-32,0 5-206,15-7 215,-10 18 112,6-1 179,-15 23 56,-6 6-3,-1 10-44,-1 6-126,2 20-250,-2-13 0,1 1-173,3 19-221,4 2-255,-7-38 214,-1-5-802,-1-6 1369,-1-5 0,-1-1 0,-1-1 0</inkml:trace>
  <inkml:trace contextRef="#ctx0" brushRef="#br0" timeOffset="6705">12488 10541 10029,'1'6'2117,"0"-2"-1655,-1-4 1655,-11 75-2117,4-27-2126,-1 7 1,1 3 2120,3-24 1,2-2-55,-1 2 1,2-1 398,0-1 0,0 1-1088,3 14 0,0 1-322,-2-14 1,1-2 553,1 5 1,-1-5 515,-5-10 0,3-21 0,-4-4 0</inkml:trace>
  <inkml:trace contextRef="#ctx0" brushRef="#br0" timeOffset="6858">12361 10964 10659,'-3'-10'2397,"1"2"-1957,2 8-665,0 0-2051,88-29 977,-49 14-293,0 1 0,8-4 1,-9 3 368,-2-2 1223,9-9 0,-30 18 0,-4 0 0</inkml:trace>
  <inkml:trace contextRef="#ctx0" brushRef="#br0" timeOffset="6988">12742 10753 7377,'9'6'2299,"-3"-2"-1425,-6-4 598,0 0-1273,0 80-207,1-49-364,1 21 0,0-3 28,1-27-730,1 3 1074,-2-19 0,0-1 0,-2-7 0</inkml:trace>
  <inkml:trace contextRef="#ctx0" brushRef="#br0" timeOffset="7285">12721 10647 4481,'11'7'843,"-2"-1"1571,-9-6-2596,0 0-126,67-17-164,-34 14 1,3-1 394,14-5 0,0 1 743,-17 7 0,-5 3-565,-6 5 1307,-17 5-675,-8 5 2982,-7 5-3077,-8 7 1,-2 5-529,4-4 1,1 0-1217,-5 8 1,2 0 1040,2 18 4,14-21-1533,7-4 1521,5-3-808,30 6 819,-12-17-152,2-6 0,2-3-307,1-10-426,-4-5 1,1-2-600,4-9 1378,-7 1 1,-2 0 0,-7 3 0,1-2-1</inkml:trace>
  <inkml:trace contextRef="#ctx0" brushRef="#br0" timeOffset="7688">10329 12256 10424,'13'-3'1209,"-3"1"-1363,-10 2-56,0 0-218,61-36-328,-36 26-257,14-10 1,0 2 1012,-20 16 0,-4 1 0,-9 1 0</inkml:trace>
  <inkml:trace contextRef="#ctx0" brushRef="#br0" timeOffset="8038">10837 12150 11863,'-7'-3'1683,"2"1"-1243,5 2-860,0 0 195,61-12-3425,-21 3 3524,6 0 0,2-2-101,8-2 805,0 1-732,-23 5 0,0 5 308,12 21 12,-10 1-384,-31 27 279,-20-6-55,-9 2-6,-3 1-1891,6-13 0,1-2 189,-3 4 1786,-6 7 0,25-35 0,3-2 0</inkml:trace>
  <inkml:trace contextRef="#ctx0" brushRef="#br0" timeOffset="8223">11621 11875 11709,'7'6'2143,"-1"0"-1060,-6-6-1041,0 0-165,-17 85-138,11-49-195,-3 16 1,1-2-374,7-22-230,1-6-685,1-4-15,3-5-158,2-5 1917,6-4 0,-7-2 0,2-2 0</inkml:trace>
  <inkml:trace contextRef="#ctx0" brushRef="#br0" timeOffset="8754">11980 11832 13555,'-34'41'-239,"-1"-1"1,1-4 0,15-6-686,39-13 442,1-10 312,8 1 77,-8-13-215,-8-12 154,-6 0 25,-2-16 331,-10 2-93,2 7 163,-5 2 64,5 16-81,2 1-255,0 2-404,8-1 497,12-3-93,4-1-6,10-2-2,10-3 2,-10 4-67,24-4 213,-17 8 31,-2 1 3,-11 6 25,-15 3 120,-4 15-157,-4 0-16,-4 12-183,-12 13-380,-6 7-3384,-3 2 3247,0-6 36,8-18-1570,0-2 1651,0-4 122,-7 6 360,9-13 64,-2 1 121,10-15 2661,5-2-2564,3-1-97,4 0-48,4 0 106,24-7-279,-12 3 72,18-5 191,-20 5 2117,-3 2-2218,-4 1 3,-2 5 71,-5 2-54,-2 15-191,-4-1-292,-2 11-570,-6-5-594,-4 0-221,-8 1 1677,-16 5 0,17-16 0,-7 2 0</inkml:trace>
  <inkml:trace contextRef="#ctx0" brushRef="#br0" timeOffset="9291">11261 12721 11958,'-20'14'1566,"5"-3"-1355,2 17 1,3 4-1410,0 3 1198,-4 6 0,1 2-459,8 1-66,3-3 38,1-4-39,5-5 323,0-6-2028,12-6 2105,-8-16 324,7-8-186,-10-17 49,2-6 76,0-4 378,2 1 1,0 0-35,9-14-279,4-9 16,-4 28-27,-4 13 613,2 3-633,2 3-79,19 1-229,-9 5 137,5 3 0,-19 3 81,-11 2 129,-2 1 260,-1 0 1102,-6 11-1214,1-3-358,-3 4-64,4-9-71,3-5-44,1-1-36,3-3-1922,21-3-257,9-15 1400,12-4-414,2-14 887,-9 2 255,3-3 266,0-2 571,-8 8 0,0 1 87,9-5-486,-16 12 1,-3 3 283,-9 9 110,-12 8 408,-2 3-92,0 4 297,0 16-168,-2 11-750,-1 2-147,0 1 438,1-12-611,2-2 50,0-2-100,0-2-1650,6 5-1279,1-13 1003,3 3 2035,0-16 0,-7 1 0,0-3 0</inkml:trace>
  <inkml:trace contextRef="#ctx0" brushRef="#br0" timeOffset="9836">12002 12637 11098,'12'-3'2717,"-2"1"-2714,-10 2-28,90-28-107,-49 24-343,10-9 0,-2 4 475,-25 22 220,-17 14-220,-6-3 89,-9 12 99,-16 4-26,-8-2-2687,1-1 2527,4-10 523,14-14-595,6-3-20,4-1-92,5 0 90,18-5 145,-3 1-215,26-16-46,-15-1 1,12-12 22,-10 1 0,0-2 59,8-9-270,-8 7 0,0 0 332,-1-2 64,-3 3-1878,-4 5 1970,-6 6 43,-6 5 363,-6 5 401,-7 11-619,-2 4 2529,-9 21-2803,5-6-255,-5 30-93,9-24 2683,3 9-2512,5-25 135,4-9 36,0-5 117,3-1 23,21-23-173,6-5-4,7-9-1571,-4 4 1602,-16 16-30,-4 4 36,-5 6 540,-5 6 348,-4 30-798,-3-5-148,-4 6 1,-2 1-380,-1 4 1370,-5 11-933,-4-16 0,1-2 0,3-5 0,-12 19 0</inkml:trace>
  <inkml:trace contextRef="#ctx0" brushRef="#br0" timeOffset="10286">11240 13462 12574,'9'6'2663,"-2"-2"-1918,-7-4-294,0 0-583,-51 85-1713,30-43 1812,1-7 0,-2 4 1,4-4-13,4 7 42,4-6 418,4-6-513,3 0 196,11-13 25,3-1-78,12-13-45,3-3 0,4 0-6,4-1-673,0-2 0,1 1 337,-2-1 1463,20 2-1121,-47 8 8,-15 18 93,-6-2 158,-14 8 0,-6 1-116,6-11 0,-1 0-1839,-6 5 0,-1-1 1651,-13 4-379,23-14-228,4-4-656,8-3 748,8-6 1,4 0 0,4-4-1</inkml:trace>
  <inkml:trace contextRef="#ctx0" brushRef="#br0" timeOffset="10593">11515 13885 12507,'5'3'652,"0"-2"-559,-5-1-987,73-25 751,-26 0-1337,0 6 1,-2-3 1551,-4-11 71,-21 8 810,-8 0-729,-5 2-8,-5 3 143,-17 2-295,-11 9-64,-8 7 160,-8 11 128,9 9-2603,-1 6 2514,3 5-67,5 2 618,12-2 1,3 2-902,0 14 70,7 10-71,11-25 71,9-16 17,3-3-981,34-5-1403,4-18 329,-22 5 1,-1-3 705,-5-4 1,-3-2 1944,15-20 0,-22 20 0,1-5 0</inkml:trace>
  <inkml:trace contextRef="#ctx0" brushRef="#br0" timeOffset="10743">12234 13420 11703,'11'2'4876,"-3"0"-4876,-15 22 0,-8 10-107,-1 16-2150,2-8 1,-1 0 1886,1 14-1422,3 2 358,6-24-745,-3 11-663,7-30 3055,1-6 0,0-4 0,0-4 0</inkml:trace>
  <inkml:trace contextRef="#ctx0" brushRef="#br0" timeOffset="10990">12700 13314 15523,'-51'5'221,"0"-1"0,6 7 1,7 5-208,16 4 0,4 5-1794,4 2 0,2 1 1603,-6 19 79,1 5 9,2 2-312,3-3 1,1 2 218,5-20 0,0 0-16,-4 19 1,3-2-369,2-2-210,0-5-561,-5 8 236,1-18 1101,-21 4 0,19-26 0,-10-3 0</inkml:trace>
  <inkml:trace contextRef="#ctx0" brushRef="#br0" timeOffset="11091">12277 13885 418,'15'-19'2398,"22"-12"1,4 2-141,-8 12-2258,11-9 0,1 2 1454,0 13-1442,4 3 1,5 0-1608,-10 2 0,2 0 1563,-5 1 1,1 0 0,-4 0 0,19-1 0,-25 2-1</inkml:trace>
  <inkml:trace contextRef="#ctx0" brushRef="#br0" timeOffset="12337">11663 14605 12210,'-46'-14'238,"0"0"0,0 0 0,8 0 1,1-1-1,0 0-41,-9-3 0,0 0 0,4-1-989,-1-6 1,8 0 861,-6-15-61,10-5 89,6-5-13,15 14 1,2-8 0,0-1-176,0-9 1,1-3-1,-1-1-800,1 3 1,0-1 0,-1 1 861,2-4 1,-1 1 0,0 5 23,-2 6 0,0 4-216,-1-1 1,-1 0 241,0 3 1,0-3-248,-3-6 0,-2-5 0,1 4 300,1 1 1,0 0-279,-1 0 0,-1-4 0,2 5 309,2 7 1,1 3-36,0-2 1,-1 0 143,-1 0 0,0-1-218,1 2 1,-3-5 1,-3 2 0,-3-7 1,-3 0-1,2 3 77,0 4 1,1 2 0,-2-2-38,0-1 1,0-3 0,-2 1 0,2 6 393,-11-10 0,3 9-315,0 0 183,9 10 0,5 0-978,14 0 498,4-6 92,20 15 14,3 5 20,2 0 2308,4-2-1292,-9 5 1031,-6 3-2022,-14 4 1394,-9 2-1408,-4-3-9,-22-17 37,8 6 0,-2-1-1660,1 1 1,-1-1 1757,-6-3 0,1 2 48,-16-9-1005,21 14 1,0 0 887,-1 0 1,-4-1-293,-11-5 1,-6-2 0,0 1 209,4 2 0,0 1 0,-2-1-260,6 3 0,-2-1 0,1 0 0,1 1 303,-6-1 0,3 2 0,2 1 22,-7-2 1,3 2 1,0 0 0,0 0-23,3 2 1,-3-1 20,-1-1 0,-3-1 0,1 1 86,11 2 0,2 0 0,-2 0-82,-6-2 0,-1-1 0,4 1-2,1-2 0,6 1 53,-8-8-8,5 0-14,4-2 83,6 3 1,-1-3-163,5 3 0,1 1 47,-5-6 0,0 1-25,-8-13 26,9 2-72,10 10 10,7-2 0,3-1-97,7-3-152,8-24 300,12 19-31,9-5 19,-11 20 1,1 0-10,3-1 0,1-1 519,1 0 0,5-2-552,2 2 1,6-2 0,2-1-1,-2 2 159,-1 2 0,-1 2 1,3-2-82,7-4 0,4-2 1,1 1-1,-2 3-219,2 2 1,-2 4-1,1 1 234,-8 3 1,-1 1 0,3-1 0,4 1 27,-1 0 1,5 0-1,1 0 1,2 0-1,-1 0 1,-2 1-293,-1 0 1,-2 2 0,0 0-1,4-1 1,6 0 264,-12 4 0,5-1 0,3-1 0,3 0 0,2 0 0,2 1 0,-1-1 0,1 1 0,-2 1 0,-2 0 0,-3 2-133,8-1 0,-2 1 1,-2 1-1,0 1 1,0 0-1,0 0 0,1 0 1,2 0 89,-5 0 1,1-1 0,1 0 0,1 1 0,1-1 0,-1 1 0,-1 0 0,0 0-1,-2 1 1,-2 1-12,9 0 0,-2 1 0,-2 0 1,0 2-1,-1 0 0,-1 1 0,1 1 1,-3 1 0,1 1 0,-1 2 0,0 0 0,-2 1 0,-1-1 0,-1 1 63,5 0 1,-3-2 0,-2 2 0,2 2-1,5 4-150,-5 1 1,4 3 0,3 1 0,2 2 0,-2 2 0,-1 1-1,-4 1 1,-6 0 11,2 7 1,-5 1-1,-3 2 1,-1 1 0,2 1 58,-1-3 1,3 1 0,0 1 0,-2 1 0,-4 0-1,-6 1 70,-2 10 1,-6 1-1,-5 1 1,-3-2-95,-5 1 1,-4 0-1,-2 0 25,-1 0 0,-1 1 0,-3 0 39,-1-1 0,-4 0 0,-3 4 73,-4-4 1,-4 5 0,-2 1 0,-2 0 0,-2-3 36,-4 4 0,-3-2 0,-2-1 0,-1 3-162,4-5 1,-1 3-1,-1 0 1,-1-2-1,-1-3 53,-3-2 1,-1-5-1,-2 0 1,-2 2 50,0-3 0,-3 1 0,-1 1 0,-1 1 0,0 2-66,4-2 1,0 3-1,-2 1 1,2 0 0,-1-1-1,2-2-43,-3 1 1,0-1-1,2-2 1,0 1-1,2 1 30,0 1 1,-1 2 0,3-1 0,5-4 0,9-8 877,5 14-969,8-5 56,7-6 772,14-9 1,10 1-704,10-6 1,8-2-1,-1 0-93,5 8 1,3-1 303,-1-9 1,4 0 0,-6-3-319,-9-4 1,-2 1 633,19 14 1,-2 6-492,-21-2 1,-3 3 1,9 6 0,-8 1 32,-25-4 0,-11 0 81,-17 9 0,-7-2-50,4-9 0,-6 3 76,2-4 0,-7 5 1,-3 2-1,0 0 0,6-3-175,-4 5 1,5-3-1,-3 3-504,-2-1 1,-4 3 0,2 0 0,7-3 435,-2 11 0,10-3 20,9-13 0,4 0 34,1-2 1,3 3-118,3 2 0,1 5 0,2-1 234,1 0 1,1-1 0,0 1-273,1 0 0,-1 0 0,1-1 289,2 12 0,-1-6 103,-3 2 753,-5 0-631,-11-1 0,-7 2-262,-2-6 1,-5 0-154,-1-2 0,-3 2 0,-1-4 58,8-11 0,-1-4 0,0-1-56,-3-1 0,-1-2 1,1-2-227,-4 0 0,-3-4-815,-6-2 1,-7-3-1,3-4 1221,10-6 1,1-2 0,1 0 0,-4 4 0,1 2 0,4-4-1,-19-19 1</inkml:trace>
  <inkml:trace contextRef="#ctx0" brushRef="#br0" timeOffset="13537">9779 11747 10897,'0'-3'896,"-58"-3"-893,17 6 231,2 3 0,-7 1 0,3 1-1761,4 2 0,2 1 1803,-17 6 1,0 3 1,15-3 1,0 3 16,0 0 1,-1 3-1154,0 0 1,0 2 1048,0 1 1,0 1-51,1 1 1,0 1 387,2-2 0,-1 3-521,2 1 1,-2 4-1,4-2-331,1 4 0,2-1-834,-8 8 0,8-2 827,23 3-180,29-19-850,20-3 782,-13-10 0,8-3 578,8-6 0,13-2 0,5-2 0,-3-1 0,-10 3 0,-1 1 0,0 0 0,10-4 0,1 0 0,-1 0 0,0 0 0</inkml:trace>
  <inkml:trace contextRef="#ctx0" brushRef="#br0" timeOffset="13756">10033 12340 2557,'-42'35'891,"0"0"0,0 0 1,0 1-1,0-1 1,2-3-1,4-3 0,-5 4-988,5-5 0,-5 4 0,-4 2 1,-1 1-1,1 0 0,2-3 0,5-4 302,-14 8 1,5-4-1,0 0-87,0 0 1,0-1 0,-3 3 11,9-6 1,-4 3-1,-1 0 1,2 1-1,4-2-478,-7 10 0,6-1 0,-1 0 266,2-9 0,-3 1 0,6 0 0,16-2-249,19 8 1,16-7 959,36-15-702,-12-12 1,10-2 0,3-2 0,-4-1 188,2-1 1,-3-3 0,2 0-142,11 0 1,2 0 0,-5-1 117,-2-2 1,-9 2 1709,-8 3-1243,-19 3 2725,-15 5-2910,-27 10 0,-18 5-952,-1 4 1,-5 1-516,10-5 0,-2 1 0,1-1 657,1-1 0,0-1 0,4-1-627,0-1 1,2-3 922,-1-2 0,3-1 0,-1 0 0,5-4 0</inkml:trace>
  <inkml:trace contextRef="#ctx0" brushRef="#br0" timeOffset="14937">9038 12213 6355,'1'5'2904,"-1"-1"-3050,0-4-100,-30 7-356,23-3 327,-23 5-159,30 1 490,2-2 143,-1 3 84,2-6 11,-2-2 490,0-1 801,-1 0-885,-4 3-384,0 1-61,-7 3-28,-2 2 235,-18 12-201,-1-2 1,-6 3-147,0-3 0,-4 2 1,1-2-1209,5-1 1,-1-1-1,0-1 1132,-5 1 0,-1 0 1,3-3 59,1-2 1,2-2-1109,-3 0 1,-1-1 1035,0 0 0,-3-1-506,1-1 1,-5 0-1,3-1 519,-10 1 1,0 0-17,5-2 1,-2 1-1,3-2-455,-8 1 0,2-1 453,-3 0 1,0-1 281,0-1 0,-3-1-300,5 0 0,-4-1 0,-3-1 0,14 0 1,-3-1-1,-1 1 1,-1-1-1,-2 0 18,2-1 1,-2 1 0,-1-1 0,-1 0 0,1 0 0,2 0-43,-3 1 0,0 0 0,2-1 1,0 1-1,1-1 13,3 0 0,-1 0 1,1-1-1,3 1 0,4 1 162,-1 0 0,4 0 1,0 1-136,0 0 1,0 1-1,-3 1 223,2 0 1,-2 1 0,-3 2 0,-2 1-210,0 2 0,-4 2 0,-2 2 0,0 0 0,1 0 0,3-1-245,-8 1 1,4-1 0,1 1 0,-4 1 210,9-1 0,-3 1 0,-2 1 0,2 0 0,3 0 0,8-2-18,-2 3 0,6-2 1,1 0 15,-19 8 1,2 0-34,3 0 0,-1 1 77,10-3 0,-2 2 1,0 1-118,-4 4 0,0 1 1,2-1 6,7-4 0,2-1 0,0 0-282,-16 12 0,8-3-435,15-7-237,9-3 839,10 1 0,4-11 0,6 1 1</inkml:trace>
  <inkml:trace contextRef="#ctx0" brushRef="#br0" timeOffset="15204">4763 12806 11681,'-7'1'571,"-25"3"0,-9 2-165,-3 8-68,-6-2 0,-4 6 320,5 11 0,1 10-1825,15-7 0,-1 5 1,0 1-1,2-1 1235,-6 3 0,2 0 1,0 2-44,5-2 1,0 4 0,2-1 0,4-4-69,-1 9 0,4-3 43,1-1 0,3 0-23,3-4 1,2 0-522,2 7 1,4-3 473,3-13 0,2-2-28,4 5 0,5-4-114,14 0 187,15-8 25,15-7 680,-19-10 1,3-2-651,7-1 1,3-1-9,6-4 1,6-4-52,-10 0 0,5-4 1,2 0-1,-2-1-263,-7 1 1,-1 0 0,0 0 0,2-2 171,3-1 1,3-2 0,2 0 0,-2 0 0,-1 0-124,2-1 1,-1-1 0,-2 0 0,2 0-188,3-2 1,0 0 0,0 0 0,-1 0-748,-3 1 1,-1 0 0,0 0 0,1 0 1176,-5 1 0,2-1 0,-1 0 0,-2 1 0,-5 2 0,15-6 0,-6 2 0,4-2 0,0 0 0</inkml:trace>
  <inkml:trace contextRef="#ctx0" brushRef="#br0" timeOffset="17790">10054 2011 10172,'4'9'1145,"-1"-1"-988,-3-8 1756,0 0-1714,42-8 232,-1-1-368,8 1 0,8-2-36,-16 4 0,1-1 0,-1 1-671,13-2 0,1 1 646,-13 1 1,0 1 0,-3 0-3,3 0 0,-2 0 3,1-1 0,5 0 15,-4 1 0,4-1 0,3 0 1,-2 0 14,9-2 1,0 1 0,2 0-774,-7 0 0,1 0 0,1 1 1,-3-1 772,3 0 1,-1 0-1,-1 1 56,4-1 1,0 0 0,-3 0-261,-10 2 1,-2 0 0,5 0 156,2 0 0,6 0 0,3-1 0,0 1 0,-2 1-1,-5 1 1,0 0-1,-1 1 1,1-1 0,-1 1-341,1-1 1,0 0 0,1 0-1,-2 1 1,0 0 345,9 0 0,0 0 0,-2 1 0,-1 0 7,-8 0 1,-3 0-1,2 0 1,1 1-123,2-1 1,2 1 0,1 0-1,2 0 1,0-1 119,-2 1 1,2-1 0,1 0 0,-1 0-1,0 1 1,-2-1-9,3 0 1,-1 1 0,-1 0 0,-1-1 0,0 0-9,6 0 1,1 0-1,-3-1 1,-7 1-32,8-2 1,-5-1-391,0 1 1,0-1 407,-4 1 1,2-2 142,-9 2 1,1-2-1,0 1-144,15-2 1,1-1 120,-15 2 1,1 0 0,-3 0-128,2 0 1,-3-1 1232,20-1-1193,-28 4 2051,20 1-2032,-16 0 1,1 1 2,-3 1 1,2-1 564,3 1 0,0-1-562,0 0 0,3 1-9,-3 0 0,4-1 0,3 1-18,11-1 0,4 1 0,-2 0-345,-7 0 1,-2-1 0,1 1 344,-2 0 0,1 0 0,-3 0-34,14 1 0,-3-1 36,-13 0 0,2 0 0,6 1 1,6 0 0,-5-1-1,-1 1 0,-2 0 0,-4-1 0,1 1 0,-1-1 0,6 0 0,-1 0 0,2 0 0,1 0-149,-1 1 0,3-1 178,-6 0 1,4 0 0,2 0-11,-4 0 0,1 1 0,3 0 0,1-1-13,-3 1 0,2 0 0,1 0 0,-1 0 1,-2 0-525,5 0 0,-1 0 1,-2 0-1,0 1 518,-4-1 0,0 1 0,-1 0 0,-2-1-6,7 1 1,-2 0 0,-3 0-83,-10-1 1,-2 0 0,4 1 108,2-1 0,6 1 1,2 0-1,-3-1 0,-5 1 20,14 0 0,-2 0-9,-10-1 0,5 1 0,-2-1 0,-9 1 687,-8-1 0,-4 0-621,7 0 0,-4 0 28,-12-1 33,-4 0 110,-14 0-175,-2 0-3477,-8 0 3383,-15-6 0,9 4 0,-7-4 0</inkml:trace>
  <inkml:trace contextRef="#ctx0" brushRef="#br0" timeOffset="19474">6625 2942 9777,'35'-7'473,"0"-1"0,23-2-241,-4-3 1,4-1-1061,-12 4 0,6 0 897,-8 2 1,6-1-1,5-1 1,2-1-1,1 1-507,-9 1 0,1 0 0,2 0 0,1 0 0,1-1 0,2 0 0,1 1 398,-7 0 0,2 0 0,1 0 1,2 0-1,0-1 0,1 1 1,-1 0-1,-1 0 0,-1 0 1,-3 0-124,11-1 0,-2 0 0,-1 1 0,-1-1 1,-1 1-1,-1 0 0,0 0 163,4 0 0,1-1 0,-1 1 0,-3 0 0,-5 1 0,-5 1-149,-1 0 0,-6 2 1,-3 0 166,11-2 0,-7 1 564,-12-1-574,-51 8 1,-33 5-1,-11 1 1,8-1 237,9-1 1,2-2 0,-8 2-91,13-1 0,-5 1 0,-5 0 1,-2 1-1,-1-1 0,-1 1 1,2-1-1,2 0 30,-2-1 0,0 0 0,2 0 0,-1-1 0,1 0 0,-2 0 0,0 0-7,3 0 1,-1 0 0,0 0 0,-1-1 0,0 0 0,1 1 0,1-1 0,2 0-129,-9 1 0,1-1 1,1 1-1,2-1 1,1 0-1,3-1-18,-9 0 1,2-1 0,5-1-1,11-1 397,-9-6-836,88-8 0,31-4 388,-28 8 0,3 0 0,4 0 0,1 0-288,1 0 1,2 0 0,2 0-1,1 0 1,0 0 303,1 0 0,-1 0 1,2 0-1,0 0 1,1 1-7,-6 0 1,3 0-1,-1 0 1,1 0-1,-2 0 1,-2 1 100,-1 0 1,-3 1 0,-1 0-1,2 0 1,3 0-129,6-2 1,4 0-1,3-1 1,-2 1-1,-2 1 1,-6 1-241,-2 1 1,-4 1 0,-2 1-1,-2 0 382,10-2 1,-1 0-1,-10 2 56,3 2 692,-71 8 0,-23 1-816,8-1 0,-6 1 0,-4-1 1,-1 0-30,3 0 0,-3-1 0,-1-1 0,-1 1 0,3 0-513,-10 1 0,2 0 1,0 0-1,2-1 326,4-2 0,1 0 0,2-1 0,5 1-1508,-12-1 1,8 0 1006,15 0 1,2 0 677,-6 0 0,5 0 0,13 0 0,7 0 0</inkml:trace>
  <inkml:trace contextRef="#ctx0" brushRef="#br0" timeOffset="22259">9821 2307 10550,'9'-3'1419,"-1"1"108,-8 2-1037,0 0-157,-31 66-327,15-26-48,-1 2 0,-5 10 0,0-2-3403,-4 4 0,1-1 2456,2 1 1,-1-1-111,0-8 0,3-7 1314,3-5 0,10-18 0,2-4 0</inkml:trace>
  <inkml:trace contextRef="#ctx0" brushRef="#br0" timeOffset="22494">9906 2307 13117,'11'5'28,"-2"-2"721,-9-3-747,21 98-69,-2-56 0,1 0-1477,-6 1 1,-1 3 0,2-5 1267,8 2 0,0-7-421,0-2 747,-4-6-3457,-7 5 2477,-13-17 930,-22 2 0,10-17 0,-11-1 0</inkml:trace>
  <inkml:trace contextRef="#ctx0" brushRef="#br0" timeOffset="22658">9610 2709 9147,'-31'-3'5239,"7"0"-4950,24 3-203,64-9-352,-24 4 0,6 0 1,1-1-2267,9-3 0,3-1 0,-2 0 1955,-3 2 0,-1 1 1,-4-2 576,11-7 0,-12 1 0,-23 6 0,-1-4 0</inkml:trace>
  <inkml:trace contextRef="#ctx0" brushRef="#br0" timeOffset="22857">10308 2371 10880,'8'3'1518,"-1"-1"-939,-7-2-66,0 0 263,-21 49-793,12-8 0,0 4-1280,-5 11 0,2 1 1080,3-3 0,4-4-72,3-14 1,2-5 117,0 5-2757,7-3 447,1-32 2481,1 0 0,-2-18 0,-6 7 0</inkml:trace>
  <inkml:trace contextRef="#ctx0" brushRef="#br0" timeOffset="23143">10245 2519 7249,'1'-15'3046,"-1"2"-451,0 13-2494,0 0-3,1-2-115,17 30-27,-2-9-39,11 16 0,5 3-144,-4-16 1,1-3-583,0 5 0,-1-4 926,20-4 65,-28-24-19,-3-6 239,-11-19 1,-5-14-1,-2 4-133,-1-15-346,-1 14 0,-1-6 1,-3 9 222,-11 3-146,-1 2-37,-7-7-1130,-3 2 217,9 13-1815,4 7 819,17 21 1138,8 0 0,-4 0 0,3 0 1</inkml:trace>
  <inkml:trace contextRef="#ctx0" brushRef="#br0" timeOffset="23408">10922 2201 11636,'4'0'1964,"-1"0"-833,-3 0-1025,-63 24-5730,39-7 5669,-13 1 0,1 3 1272,13 18-1517,17-5 0,4 2 68,1 15-170,7-15 0,6-4-85,17-3 20,6-3-63,1-7 0,4 2 461,-8-2 0,0 1 81,2-1 0,-2 0 3025,1 13-2543,-31-16 20,-9 0-60,-16 7-1758,-17 0 0,-3-1-885,-9 8 466,10-8 1,2-3 1272,16-6 0,12-7 0,2-1 1</inkml:trace>
  <inkml:trace contextRef="#ctx0" brushRef="#br0" timeOffset="23740">9800 3175 12798,'-9'-4'2409,"2"1"-1858,7 3 15,91-2-613,-49-2 1,6-2-1,4-1 1,0 0-1,-3 1-1142,3 1 0,-1 1 1,0 0-1,3-1 1053,3-2 1,6-1-1,0-1 1,-3 0-1,-7 1-190,-5 1 1,-5 1-1,-1 0 284,0 0 0,-1 0 0,3 0-973,1 0 0,4-1 0,0 1 0,-5 0 1015,12-2 0,-2 0 0,-10 3 0,1-1 0,-10 1 0,-7-1 0</inkml:trace>
  <inkml:trace contextRef="#ctx0" brushRef="#br0" timeOffset="25158">9419 3281 11019,'-14'-5'801,"3"1"-199,11 4 1764,0 0-1271,-49-30-955,13 4-327,2 4 0,-2-1 212,5-1 0,1 0 136,-10-8-193,5 3 0,-4-7 134,5-5 1,0-5 0,2 2-1670,-3-3 0,1-2 1594,3 0 0,-1-4 0,8 4 47,10 10 0,6-1-269,1-8 0,4-7 0,8-2 94,8 14 0,6-2 0,5-1 0,0 0 1,-3 2-219,-3-5 0,-3 0 0,4 1 0,9 0 278,4 7 1,6-1-1,6-1 1,4 1 0,2 2-1,1 3 1,-2 4-140,-2 6 1,1 4 0,0 2 0,2 2 0,1 1 0,3 0 0,1-1 193,-6 3 0,3-1 1,1 0-1,2 0 0,1 1 1,0 0-1,0 0 0,-1 1 1,-1 2-1,-3 0-32,4 0 1,-2 0-1,-1 1 1,0 1-1,-1 1 1,0 1 0,0 1-1,0 1 5,6 2 0,2 0 0,-1 2 1,0 1-1,-3 1 0,-2 2 1,-5 1-193,5 3 0,-5 2 1,-2 1-1,0 3 171,-1-1 1,0 1-1,0 3 1,2 5-75,-2 4 1,3 4 0,1 3 0,0 4 0,-3 2 0,-2 2-7,-9-2 1,-3 3 0,-1 2 0,-1 2 0,-1 0 0,1 0 0,0-1 113,8 5 0,1-1 0,0 1 0,-2-1 0,-3 2 0,-4 1 9,-6 1 0,-2 3 1,-4 1-1,-2-2 1,-3-1-1,-3-6 41,0 10 1,-5-5-1,-9 4 277,-6-10 0,-5 3 0,-4 3 1,-3 0-1,-4-3 0,-3-4-202,-5-5 0,-4-4 0,-4-2 0,-2-1 0,1 0 0,0 3-70,1 5 0,0 3 0,0 0 0,-1-1 1,-2-3-1,-2-7-2,-4-5 1,-4-5 0,-1-4-1,-1-2 1,2-2 0,4-2-70,-3 0 0,3-3 0,0-3 0,0 0 46,-2 1 0,1-1 0,-3-2 0,-6-2-43,12-1 0,-5-1 0,-3-1 0,-2-2 0,-2 0 0,0-1 0,0-1 0,1-1 45,4-2 1,0-1 0,0-1 0,-1-1-1,1-1 1,-1 0 0,0 0 0,1 0-1,-1 1-60,1 1 0,-1 1 0,-1-1 0,1 1 1,0-1-1,1 0 0,0-1 0,1-1 1,2-1 44,-3-2 0,0-1 0,1-1 0,1-1 0,1-1 1,3 0-1,2-2 0,4 0 106,-7-6 1,5 0-1,3-2 1,3-3-1,2-5-148,4-4 1,1-6 0,3-3 0,2-1 0,2-1 0,3 2 32,1-1 1,2 0 0,4 0 0,2 0 0,3-2-11,0-6 1,2-2-1,3-1 1,7 4-1,8 7-31,12 6 1,7 6 0,6 3 0,0 4-18,7-2 1,3 5 0,3 2 135,-10 6 1,1 2 0,3 1-1,7 0-176,-6 4 1,6 1 0,3 0 0,3 1 0,3 0 0,0 1 0,1 1-1,0 0-227,-6 3 1,1 1 0,2 1 0,0 0 0,1 1 0,1 0 0,-1 0 0,1 0 0,-1 0 0,-1 0 141,0-1 1,0-1 0,0 1 0,0-1-1,0 0 1,0 1 0,0 0 0,0 1 0,-1 0-1,1 2-175,4 0 1,2 1 0,-1 0-1,1 2 1,-1-1 0,-1 2 0,-2 0-1,-2 1 1,-2 0 349,6 1 0,-1 2 0,-3 1 0,-2 0 0,-4 0 0,-3-1 0,9 1 0,-6-1 0,0 1 0,8 2 0,0 0 0,0 1 0</inkml:trace>
  <inkml:trace contextRef="#ctx0" brushRef="#br0" timeOffset="26059">2032 2667 3774,'4'3'5185,"-1"0"-2347,-3-3-1805,-50-26-478,-5 20-484,17-7 0,-1 2-152,5 11 1,2 5 214,-9 4-28,-2 5 173,7 3 0,0 5-532,9 8 0,2 3 120,-5-7 0,7 1 407,16 10 1,15-2-1143,24-12 0,14-6-387,0-5 1,6-3 0,0-1-217,-6-1 1,0-2 0,1-2 1035,4-3 0,1-3 0,-4-3 435,0-7 0,-7-2 0,1 3 0,-1-6 0</inkml:trace>
  <inkml:trace contextRef="#ctx0" brushRef="#br0" timeOffset="26499">2540 2498 840,'-8'-4'1873,"-23"11"1,-5 8 1299,-1 15-3020,7-3 0,-4 6 0,6 0-279,9 7 0,6 0 690,-2 2 0,3-1-890,8-9 0,4-5 334,5-5-587,-1-22 3903,1-11-3223,0-45 57,-4 16 1,-3-3 678,-7-4 0,-1 0-840,6 8 1,-2 3 235,-16-9-233,18 42-333,11 15 495,25 23-126,-2-3-16,1-4 0,4 0 20,-6-10 1,3-3 67,11-1 0,5-1 1,-3-1-496,-8-1 0,-1-2 459,20 0 1,-9-7 160,-29-7 16,-7-4 289,-4-34-520,-14 10 0,-2-1-18,3 2 0,-1-1-804,-7-3 1,-3 4 635,-4 2-2,-1 4-5490,-21-9 2902,25 19 2951,-13-6 0,30 22 1,1 0-1</inkml:trace>
  <inkml:trace contextRef="#ctx0" brushRef="#br0" timeOffset="27192">3196 2307 8909,'-30'6'2899,"-1"0"1,6 8-2748,-17-5 1,-1 4-147,16 25-418,20 20 351,11-13-1,27 3-100,-2-26-265,9 4 0,3 2 406,-8-2 0,0 0-140,7 4 1,-2 0 207,-11-5 1,-11 1 768,-25 13-1190,-8-15 1,-5-2 80,1-2 0,-4-1-718,-15 2 0,-4-2 1011,1-1 0,2-3 0,-11 5 0,24-9 0,0 0 0</inkml:trace>
  <inkml:trace contextRef="#ctx0" brushRef="#br0" timeOffset="27442">1397 3429 11572,'-4'-4'3472,"0"1"-2975,28 2 0,13 1-444,19-3-1344,-19 1 1,6 0 0,-1-1 1294,15-2 0,0-1-1,-16 2 0,2-1 0,9-2-81,-11 1 1,7-2 0,6-1 0,5 0-1,2-1 1,1-1 0,-1 1 0,-3 1-1,-4 0 1,-6 1-316,7 0 0,-7 1 1,-2 1-1,2-1 1,7-2 386,-8 2 1,6-2 0,3 0-1,3-1 1,0 0 0,1 0-1,-2 0 1,-3 2 0,-4 0 0,-6 2-746,14 0 0,-6 1 1,-5 2-1,1-1 686,7-2 1,-1 1-1,-1 0 1,-3 1 0,0 0-1,-7 1 1,-6-1-1,-1 0 1</inkml:trace>
  <inkml:trace contextRef="#ctx0" brushRef="#br0" timeOffset="27893">3916 2603 8354,'-2'-6'5808,"0"1"-4626,2 5-883,5-6 259,52-9-553,-3-3-386,-9 6 1,10-1 0,4-1 434,-12 4 0,1-2 1,3 1-1,4 0 1,3 0-394,-11 2 1,4 1 0,3 0 0,1-1 0,2 1 0,0 0 0,-1 0 0,-2 0 0,-2 0 332,3-1 0,-1 1 0,-2-1 0,-1 1 0,1 0 0,3 0 0,1 1-153,-5 1 0,2 0 1,2 0-1,1 1 0,0 0 1,1-1-1,-1 2 0,-2-1 1,-1 1-1,-2 0 45,6 0 0,-2 1 0,-2 0 0,-1 0 0,0 1 0,0 0 0,1-1-293,3 0 0,1 0 1,0 1-1,0-1 1,-1 0-1,-1 1 1,-1-1 335,0 1 1,-1-1-1,0 0 1,-2 1 0,-2-1-1,-4 1-119,23 0 1,-6 0-1,-12 0-272,-4 1 1335,-17 1-2642,-22-2 1769,-65-7 0,37 6 0,-10-2 0,1 1 0</inkml:trace>
  <inkml:trace contextRef="#ctx0" brushRef="#br0" timeOffset="28095">6032 1968 11560,'-4'-7'823,"34"-1"1,17 3-308,9 3-676,-18 0 0,8 0 1,3 1-1,2 4 461,-1 3 0,4 4 1,0 2-1,0 2 0,-3 2-1125,4 4 0,-2 2 1,-2 2-1,1 0 848,-5-6 1,4-1 0,-2 1 0,-7 3 0,-10 4 140,-8 15 0,-11 4 0,-12-5-235,-14-9 1,-17-2-761,2-8 1,-11 3-1,-9 1 1,-5 2-1,-3-1 1,-2 1-1,2-2 1,5-1 0,5-4 722,-4 3 0,4-3 0,2-1 1,-2 0-1,-5 2 0,2 0 1,-6 2-1,-3 1 0,-2 1 1,2 0-1,3-3 0,7-2 1,8-4-1,-12 2 0,1 0 1</inkml:trace>
  <inkml:trace contextRef="#ctx0" brushRef="#br0" timeOffset="51084">18691 8065 6364,'34'-18'-78,"0"0"0,21-10 1,-55 28-1</inkml:trace>
  <inkml:trace contextRef="#ctx0" brushRef="#br0" timeOffset="51776">19346 9440 6942,'-49'16'857,"0"0"1,13-9 0,-2 1-1907,-10 10 0,-6 6 0,2-4 1231,12-8 0,1-2 0,-1-1-591,-4 1 1,-2-1-1,0 0 660,-1-1 0,-1-1 0,-6-2 72,8-4 0,-7-2 0,-3-1 0,-1 0 1,2-2-1,5 1-403,-4-2 0,4 0 0,0 0 1,-5-3 107,3 1 0,-5-1 1,-2 0-1,0-2 1,4 0-1,5-2-8,0-2 1,5-1-1,2-2 1,0 0-21,-3-1 0,1-1 0,0-1 0,0-1-306,0-1 1,0-1-1,0 0 1,0-2 271,1 0 1,1 0-1,-1-2 1,-3-7-38,11 5 1,-3-2 0,0-4 0,-2-1 0,1-3 0,-1-1 0,2-1 0,2-2 71,3 1 1,1-3 0,1-1 0,1-2 0,0 0 0,1-1 0,-1-1 0,0 2 0,0 0-2,-1 2 0,-1 0 0,0 1 0,0 0 0,0-1 0,1 0 0,1-2 0,2-2 0,3-1-13,3 2 0,2-3 0,0-2 0,2-2 0,0 0 0,2 0 0,1 0 0,1 1 0,1 2 0,2 3 0,2 3 12,-1-8 0,3 4 0,2 2 0,2 1 0,0-1 1,0-4-20,0-2 1,0-1 0,0-1 0,2-2 0,1-1-1,3 0 1,3-2-19,3 9 1,2-2 0,3-2 0,1 0 0,2-1-1,1 0 1,0 1 0,0 2 0,0 1 0,-1 4 10,1-5 0,1 3 0,-1 3 0,1 0 1,1 0-1,1-2 0,2-3 8,-3 7 0,2-2 0,1-3 0,0-1 1,2-1-1,-1 0 0,2 1 0,0 1 1,0 3-1,0 2 0,-1 4-11,6-4 0,1 3 1,-1 3-1,1 2 0,1 1 1,0 0-1,2-1 2,1-2 1,1 1 0,1-1 0,0 2 0,1-1 0,1 1 0,0 1-16,3-2 1,0 1-1,1 1 1,0 0 0,1 0-1,1 1 1,1 1 21,-5 3 0,2 1 1,-1 1-1,1 0 0,1 0 1,0 1-1,1 0 1,0 0 20,1 1 0,0 0 0,-1 0 0,2 1 0,0 0 0,3 1 0,1-1 0,3 1 12,-7 4 0,2 0 0,2 0 0,2 0 0,2 1 0,0-1 1,0 1-1,0 0 0,0 1 0,-1 0 0,-1 1 0,-1 1-4,6-3 0,-1 1 0,-1 2 0,-1 0 0,0 0 1,0 1-1,2 0 0,1 0 0,2-1-8,-5 3 0,1 0 0,1-1 1,2 0-1,1 0 0,0 1 0,0 0 1,0 0-1,-1 1 0,-1 2 1,-2 0-1,-2 1 0,5 1 1,-1 0 0,-2 2 0,-1 1 0,0 0 0,-1 1 0,0 1 0,1 0 0,1 0 16,-1 0 0,0 0 0,0 0 0,-1 1 0,1 1 1,1 0-1,1 1 0,1 1 0,2 1-5,-4 1 0,2 0 0,1 2 0,2 0 0,1 1 1,0 0-1,0 0 0,0 1 0,-1 1 0,-1-1 1,-1 1-1,-3 0-7,1-1 0,-3 1 1,-2-1-1,0 0 0,-1 1 1,0 1-1,2 1 0,1 2 1,3 1-1,4 3 4,-14-3 0,2 2 0,3 0 0,1 1 1,1 1-1,2 0 0,1 2 0,0 0 0,1 0 1,0 2-1,0 0 0,0 2 0,-1-1 0,0 2 1,-2 0-1,-1 1 0,-1 0 0,-2 1 0,-2 1 4,5 5 0,-1 1 0,-2 2 1,-2 1-1,0 1 0,-1 1 1,-1 0-1,-1 2 0,0-1 1,0 1-1,0 0 0,0 0 1,0-1-1,1 0 0,1-1-2,0 0 0,1-1 1,1 0-1,0-1 1,1 1-1,-1-1 1,0 1-1,0 0 0,-1 0 1,-1 1-1,-1 0 1,-1 1-1,-2 1 1,-1 1-1,-2 1-5,1 4 1,-1 2 0,0 2 0,-2 0 0,0 1 0,-2 1 0,-2 0 0,-1 0 0,-2-1 0,-2 0 0,-2-1 0,-3-2 0,-3-1-2,3 13 0,-4-1 0,-5-2 0,-3-1 1,-2 1-1,-1-1 0,1 3 1,-1 0 0,-1 2 1,-1-1-1,-1 1 1,-2 1-1,-2-1 1,0 0-13,-2-6 0,0-2 1,-1 0-1,-1 1 1,-2 1-1,-2 1 1,-3 2-1,-2 4-53,-1-12 1,-1 2 0,-3 2-1,-1 2 1,-1 1 0,-2 2 0,-1 0-1,-1 1 1,-1 0 0,0-1 0,-1 0-1,0 0 1,-1-2 0,1-1 0,0-1 1,-2 2 1,-1-1-1,-1-1 1,0-1-1,-1 0 1,-1-1 0,0 0-1,0 0 1,-1 1-1,0-1 1,0 1-1,-1 1 1,0 1 49,3-5 1,0 2-1,0 1 1,-1 0-1,-1 1 1,1 0-1,-1 0 1,0 1 0,-1-2-1,1 1 1,-1-2-1,0 0 1,0-2-1,-1-1 1,1-1-1,-1-3 7,-4 5 0,-1-2 0,0-1 0,-1-1 0,0-1 0,0-1 0,0-2 0,0 0 0,0-2 0,1-1 0,0 0 0,1-2 0,-7 5 0,0-1 1,1-3-1,1-1 1,-1-1-1,0-1 1,0 0-1,-1 0 71,0-1 0,0 0 0,-1 0 0,0-2 0,0 1 0,-1-2 1,0 1-1,0-2 0,1 0 0,2-1 1,-1-1-1,0 0 1,-2-1-1,-1 1 0,-4-1 1,-3 0 43,6-4 1,-3 0 0,-3 0 0,-2 0 0,-2 0 0,-1 0 0,-1 0 0,-1-1 0,0-1 0,1 0 0,0-1 0,1 0 0,2-2-78,0 0 0,1-2 0,0 0 0,0-1 0,0-1 0,1-1 0,-1 1 0,0-1 0,-1 0 0,0 0 0,-1 1 0,-1 0-38,3 0 0,-1 0 0,0 1 1,-1 0-1,-1 0 0,1-1 0,-2 1 1,1-1-1,0 0 0,-1-1 0,1-1 1,-1-1-1,1-1 0,1-2 8,0-1 0,-1-2 0,-1 0 0,0-1 0,0-1 0,0-1 0,0 0 0,1-1 0,1-1 0,0 0 0,2 0 0,1 0 0,2-1 0,2 1-8,-14-2 0,3-1 0,3 0 0,2-1 0,0 0 0,-1-1 0,-1-1 0,-2 0 12,7 1 0,0 1 0,-1-1 0,-1 1 0,0-1 0,-1-1 0,0-1 0,-1-1 0,1-1 0,-1-2 0,0-2-9,3-2 0,-1-1 0,-2-3 0,0-1 1,0-1-1,-1-1 0,1-1 0,1-1 1,0 1-1,2 0 0,1 0 0,2 1 1,2 1-5,-4-2 0,3 1 0,3 1 0,1 0 0,0-1 0,1 0 0,-2-1 0,-1-2 0,-2-2-12,4 3 0,-2-1 0,-2-2 0,-1-1 0,-1-1 0,-1 0 0,1-1 1,1 0-1,1 0 0,3 0 0,2 0 0,4 1 0,3 0-19,-6-8 0,4 2 0,4 0 0,3-1 0,2-2 0,0-2 0,-1-3 10,2-1 0,0-4 0,2-2 1,-1-2-1,2-2 0,1 1 1,1-1-1,1 2 0,2 2 8,-1-5 0,2 2 0,1 1 0,2 0 0,1-1 0,0-2 0,1-3 1,3 10 1,-1 0 0,-1-2 0,1-1-1,1-1 1,1-1 0,3-1 0,1 0-1,4-2 1,3-1-15,3 8 1,2-2 0,3-2 0,2-1 0,1 0 0,2-1-1,2-1 1,1 0 0,0 1 0,2 0 0,0 0 0,0 1 0,0 2-1,1 0-6,1-3 0,2 1 0,1 1 0,1 0 0,1 1 1,0 0-1,1 1 0,1-1 0,0 0 0,0 0 0,1-2 1,-1 0 29,-2 5 1,0-2-1,0 0 1,0-2-1,1 0 1,0 0 0,1 0-1,0 0 1,0 1-1,1 0 1,0 1-1,1 2 1,0 1 0,2 2-1,-1 2-4,5-3 1,0 2 0,2 1 0,0 1 0,1 2 0,0 1 0,0 0 0,1 2 0,0 2 0,0 0 0,-1 1 0,0 2-18,9-7 1,0 2-1,0 2 1,0 3 0,0 0-1,1 1 1,0 1 0,2-1 2,-5 4 1,0 1 0,1 0 0,0 0 0,1 1-1,0 1 1,1 0 0,-1 0 0,1 1-4,1 1 1,-2-1 0,0 2 0,0 0 0,1 0 0,2 1 0,2 0 0,4 0 0,2 1 0,-11 5 0,2 1 0,1 0 1,3 0-1,2-1 0,1 2 1,1-1-1,1 0 0,1 1 0,0 0 1,0 1-1,0 0 0,0 0 1,-1 1-1,0 1 0,-2 0 0,0 0 2,5 0 0,-1 1 0,0 0 1,0 1-1,-1 1 0,0 0 0,0 1 1,0 0-1,1 0 0,0 1 0,0-1 1,1 0-1,1 0 0,0 0-8,-4 0 0,1-1 1,0 1-1,2-1 0,0 0 1,0 0-1,1 0 1,0 0-1,0 1 0,0 0 1,-1 0-1,-1 1 1,0 0-1,-1 1 0,-1 1 1,-1 1-1,-1 1-47,8 1 0,-1 0 0,-1 1 0,0 2 1,-1 0-1,-1 0 0,-1 2 0,-1 0 0,-1 0 1,-1 1-1,-2-1 0,-1 2-56,9 0 0,-3 1 1,-2 1-1,-2 0 1,0 1-1,-1 1 1,0-1-1,1 2-56,5 1 1,1 1-1,-1 0 1,0 1-1,-1 0 1,0 1-1,-2-1 66,3 2 0,-1-1 0,-2 1 0,1 1 0,-1 0 1,0 2 121,-7-1 0,2 3 0,0 0 0,-1 0 0,-2 0 0,-3-1 0,-3-3 0,13 5 0,-6-3 0,-1 2 0,-1 4 0,0 0 0,0 0 0</inkml:trace>
  <inkml:trace contextRef="#ctx0" brushRef="#br0" timeOffset="56034">23410 1503 7626,'9'5'2336,"-1"-1"-1872,-8-4 2177,0 0-1893,30-37-415,-22 25-72,23-28-29,-30 33 216,-15-6-454,1 5-170,-32-5 123,8 10-37,-19 1 62,20 6 0,-4 5 117,-15 7 1,-1 2-818,10-4 0,1 3 689,6-1 1,-1 3 0,7-2-71,-4 6-87,-1 7 8,27-4 46,32 16 142,0-6 2,2-12 1,4-2 50,16 6-781,7 0 728,-25-14 0,2 2-6,22 11 1,0 3-81,-15-4 1,0 1 85,8 3 0,-4 1 70,-19-4 0,-9-1-62,-10-1 286,-14 5 18,-21-18 1,-8-5-224,15-2 1,-3-2-51,-12-1 0,-6-2 1,5-1 300,7-3 1,2-3-406,-23-6 1,3-3-454,0-6-1313,16 0 1,5-4 1830,16-7 0,-5 3 0,27 13 0</inkml:trace>
  <inkml:trace contextRef="#ctx0" brushRef="#br0" timeOffset="56472">23876 1799 11709,'-10'-9'3013,"2"2"-2397,8 7-218,0 0-211,-66-29 108,32 23 1,-4 3-267,-1-3 0,-3 0 0,2 3-797,-4 7 1,3 6 699,7 4 1,5 3-73,-9 13-2670,9 2 2732,8 3-241,15-6 0,5 2 134,16 15 132,6 7 50,15-28-106,10-19 31,-9-11-47,-5-6 0,0-8-26,-1-18 0,-3-4 205,-6 15 1,-3-1 39,3-11 0,-6 4 65,-14 18-63,-1 7 608,-3 5-819,-3 10 3520,2 3-3405,-1 9 272,4 13-345,6-6 20,4 7-932,34-4 211,-13-14-276,24 2-367,-21-15-106,2-7-5363,12-11 6886,-7-7 0,-8 6 0,-16 4 0</inkml:trace>
  <inkml:trace contextRef="#ctx0" brushRef="#br0" timeOffset="56834">24215 1609 5655,'1'9'2232,"-1"-2"433,0-7-2217,0 0-188,-28 57-44,16-20-144,-6 5 1,1 4-28,9-5 0,3 1-597,2-2 1,0 2-1,0-2 552,-1 10 0,1 0-97,1-7 0,0 3 0,0-7 651,-1 10-1381,1-13 1,0-4-648,-3-8 435,2-7-378,-2-47 1409,3-8 8,1 8 0,0-4 753,0-24 0,2-4-1200,-2 9 0,0 0 789,1 10 1,-1-1-1,1 3 107,-1-3 1,0 5 1867,1-6-1678,-1 9-490,14-4-483,31 16 234,-4 1 81,-2 21 1,1 6-963,-1 8 1038,7 12 1106,-27 4 0,-5 3-972,1 9-57,-6-7 1,-5-1 61,-12 2-17,-8-3-2562,-9-3 2383,-7-3-392,-4-5-1511,2-7 1,-3-3 1902,-12-2 0,-6 3 0,37-14 0</inkml:trace>
  <inkml:trace contextRef="#ctx0" brushRef="#br0" timeOffset="57122">24363 1842 11076,'16'8'1259,"20"-3"0,3-5-1223,-6-4-701,10 0 0,0 0 726,-1-8-2,-4-4 0,-1-1-65,8-8-8,-11 6 0,-4-2 14,-8-5 830,-8-7-606,-8 9 17,-11-3 292,-41 9-373,-11 14-728,21 3 1,0 4 589,3 4 1,2 4-40,2 9 0,3 2 613,-11 15-658,14-5 1,6 4-204,13 3 1,7 0-1080,-2-6 1,4-2 851,6 7 0,6-5-997,14-3-971,7-5 565,-2-6 2113,8-10 1,-24-4-1,2-5 1</inkml:trace>
  <inkml:trace contextRef="#ctx0" brushRef="#br0" timeOffset="57384">24998 1693 10648,'-1'6'1174,"-4"21"1,0 7-6752,3 15 5578,-3-8 1,2 1 4,7 14 966,2-7-927,-1-17 1157,-1 6 842,-5-26-1937,-1-9 19,-2-23-126,2-6-87,2-16 3205,6 2-3176,5 6 1,1-1-68,11-18 123,-7 18 1,2 1-97,7-8-375,-4 14 0,1 1-662,6-3 504,2 5 1,-1 4 0,-13 10 0,11-1 0</inkml:trace>
  <inkml:trace contextRef="#ctx0" brushRef="#br0" timeOffset="57651">25569 1503 11090,'7'4'935,"-2"-1"-635,-5-3-219,0 0 73,62 33 26,-55 9 1,-3 3-2067,22-8 1,-2 1 1911,-27 15 1,-14-2 20,-2-18 1,-2-4 857,-8 12-675,5-10 0,3-3-199,6-5-31,-1 1 132,28-18 30,1-4-283,15-2 1,7-4-1425,8-8 1,2-6 1794,-4 0 0,2-2 0,-3 2 0,2-2 0,-3-1 1,-10 0-1,1-1 0</inkml:trace>
  <inkml:trace contextRef="#ctx0" brushRef="#br0" timeOffset="57906">26098 1651 5761,'0'-11'2703,"-1"2"-318,1 9-2396,-38 50-87,29-25 517,-7 18 0,9 2-915,31-9 673,8 7-303,2-26 1957,1-12-1867,-8-9 44,13-13 326,-14-22-163,-7 5-70,-7-7 5,-14 21-103,-6 1-3,-6 3-406,-35-3-62,2 11-84,-11-1-2503,12 15 3055,25 2 0,2 0 0,14-2 0</inkml:trace>
  <inkml:trace contextRef="#ctx0" brushRef="#br0" timeOffset="58191">26501 1672 6839,'-1'-8'2126,"0"2"-1700,-23 28 1,-5 14-427,12-8 184,-14 20 1,8 3-291,33-11-4,3 7-7,12-25 890,-3-14-549,11-6 1438,14-29-1713,-23 4 1,-3-4 33,-1 2 0,-4-2-115,-5-9 1,-7 3-211,-11 3-871,-15-11-2863,-24 16 4076,4 4 0,4 9 0,24 7 0</inkml:trace>
  <inkml:trace contextRef="#ctx0" brushRef="#br0" timeOffset="58451">26480 1651 8917,'10'4'1379,"37"-19"0,14-5-1145,-10 15 0,3 0-530,-9-6 0,2-3 0,-2 6 296,15 13 0,-11 8-560,-20 10 815,-4 12 197,-31 1 0,-8 1-57,-9 11-216,2-8 0,-4-1-615,-12 1 624,0-3-154,5-4-34,5-5 27,8 9 51,41-7 40,0-2-340,20-18 0,5-5 240,-16-3 1,2-2 3,18-1 0,10-2 1,0 1-1120,-6 0 0,1 0 0,-1-1-287,2 1 0,1-1 0,-3 0 1384,-6 1 0,-1 0 0,-10 1 0,-3 1 0,-14 0 0</inkml:trace>
  <inkml:trace contextRef="#ctx0" brushRef="#br0" timeOffset="58751">27961 2371 5166,'-36'-7'1460,"1"0"1,-17-2-1215,3 4 1,-4 2-78,15 2 1,0 0 415,-5 1 0,-6 0-486,7 1 1,-8 0 0,-4 0 0,0 0-1,5 0-127,2 1 0,3-1 1,-1 0-1,-4 0 47,-1 1 0,-3 0 0,-3-1 1,0 1-1,1 0 0,3 0-19,-7 0 0,4 0 0,-1 1 0,-6-1-34,9 0 0,-4 1 1,-2-1-1,-3 1 1,1 0-1,1-1 1,2 1 24,0-1 0,2 1 0,1-1 0,-1 1 1,-1-1-1,-3 1-11,11-1 1,-2 0 0,0 1-1,-1-1 1,-1 1 0,-1-1 0,-2 1-1,0 0 1,-2-1-61,5 1 0,-2-1 1,-2 1-1,-1 0 1,0 0-1,-1-1 1,-1 1-1,1 0 0,0 0 1,1-1-1,1 1 1,2-1 93,-4 0 0,2 1 0,1-1 0,0 0 0,1 0 0,-1 0 0,1 0 0,-2 0 0,0 0 0,-1 0-9,3 0 1,-2 0 0,-1 0 0,0 0 0,-1 1 0,0-1-1,0 0 1,1 0 0,1 0 0,2 0 0,2-1 0,2 1 6,-14 0 0,2-1 1,2 0-1,2 0 1,2 0-1,3 0 0,2-1 3,-10-1 1,5 0-1,2-1 1,1 1-1,3-1 1,2 0-1,0 0 1,1 0 290,-7-2 1,0 0 0,0-2-414,7 0 1,-2-1 0,2-1 0,5 1-967,-7-1 1,3-1-637,-12-1 1,17-1-2127,40 5 3835,31 5 0,-14 1 0,10 0 0</inkml:trace>
  <inkml:trace contextRef="#ctx0" brushRef="#br0" timeOffset="59384">22775 2688 13000,'-24'-38'322,"-1"0"0,1-1 0,-1 1 0,-5-10 0,1-1 0,8 6-1908,12 5 0,5 1 1586,-2-4 0,2-3-5,0-2 0,1-3 1,0-4-491,1-2 0,1-4 1,-1-1-1,1 3 524,-1 9 1,1 1-1,-1 1 1,1-2-107,0-8 0,0-2 1,0 3-1,1 6 140,-2-2 0,1 5-693,-1 3 1,0 1 682,1 6 0,0-1 311,1-17 0,1 2-560,4-7 120,-3 19 1,2 5-3,3 18 1431,-1 11-1414,13 4 80,16 5 15,8 2 1554,16 5-1531,-9-2 1,2-1 952,-8-1 0,7-1-986,-10-2 1,7 1 0,4-1 0,3-1 0,1 1 0,-3-1-400,-3 0 0,1-1 1,-1 0-1,2 0 1,0-1-1,1 1 375,0 0 0,2-1 0,0 1 0,1 0 0,1-1 0,-2 1 0,0-1-320,6 0 0,0 0 1,0-1-1,-1 1 1,-2-1-1,-1 0 313,0 0 0,-1 1 1,-2-1-1,1 0 1,0 0-229,1 1 1,1-1-1,0 1 1,1-1-1,-1 1 226,-1 0 1,-1-1 0,0 1-1,3 0 1,5 1-126,-13 1 0,4 0 1,2 0-1,2 1 1,1 0-1,1 0 1,-1 1-1,0 0 1,-1-1 10,-2 1 0,0 1 0,0-1 0,-1 1 0,1 0 0,0 0 0,0 0 0,-1 0 1,1-1 77,0 1 0,1 0 0,-1 0 0,1 0 1,0-1-1,-1 1 0,0 1 0,-1-1 0,0 1-48,4 0 1,1 1 0,0 0-1,0 1 1,-2-1 0,-3 0-1,-4-1 1,-5 0 47,18 2 0,-8-1 0,1 0 43,-6 0 1,3-1 0,0 0-1,-1 0 125,0 0 1,1 0-1,-2-1 1,-2 0-135,2 1 1,-3 0 0,2 0 22,8 0 0,0 0 1,-4 0-27,1 2 0,-10-1 1274,-5 0-1030,3 3 490,-32 0-309,-3 4-97,-9 7-118,0 7 1840,0 10-1871,-1-1 0,2 9-114,-1 0 1,2 9 0,-1 1 0,0-4 127,-1-2 1,1-2-1,-1 3-235,1 5 1,0 5 0,-1-1 0,-2-8-297,-4 2 1,-4-6-227,-3 2 0,-6-2-481,-4 0 0,-9 0 907,-6-6 0,-7 1 0,5-5 1,11-7-1,1-3 0,-17 7 0,0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6:06.23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12933 8890 2567,'-11'-3'1058,"2"1"1457,9 2-1588,0 0 177,-14 5-595,14-4 146,-13 4-274,17-5 1385,-3 0-923,0 0-840,3 0 313,6 0-198,2 2 36,18 0-3507,6 2 3353,4-1 45,4-1-145,-9-1 97,19-1-2,-9 0-36,-8 0 1,4 0 9,4-2 0,0 0-20,-7 0 1,0 1-156,7-2 0,-2-1 206,8 1-2132,0-1 2132,3 1-3,1 1 2127,1 1-2220,-4 0 1,1 1-41,-20-1 1,0 1-85,17 0 1,0 2 32,-14 1 1,-3 1 114,19 4-304,-19-3 0,-1 2 283,13 2-16,-2-1 0,3 1 78,-6-2 0,0-1 31,8 2 0,1 0 1,-1-3 1,-3-1 2383,10 1-2404,-22-2 1,3-1-1396,7 1 1,-1 0 1469,12 1-55,-13-1 1,0 0-1591,2-1 1592,-1-1 350,2 0-347,2-1 41,2 0-1,2 0 1,1 0-46,-17 0 0,0 0-1,19 0 0,1 0-25,-11 0 0,-2 0 23,-10 0 1,1-1-40,19 1 1,3 0-589,0 0 0,-2 0 611,-7 0 0,0 0 550,7 0 0,-3 0-597,9 0 87,-14 0 1,2 0-23,-11 0 0,1 0-4,10 0 0,4 0-51,-7 0 1,1-1 0,-2 1 445,-1 0 0,0 0-518,-1-1 0,3 1 0,-2-1-265,2 1 0,-3 0-561,-9 0 1,-1 0 701,9 0 1,0 0-61,13 0 661,0-1 1,1-1-260,-18 1 0,0 0 32,21-1 0,-1-1 4,-22 1 1,-2-1-229,17 0 0,0 0 101,-12 0 0,1 1 156,2-1 1,3 1 0,0 0-209,18 1 1,-1 0 32,-10-1 1,2 2-19,1-1 1,5 1 0,-7 0 97,-14 0 0,-2 0-43,18-1 0,5 0-4,-9-1 1,2 0 0,-4 0-14,-6 0 1,2 0-231,5 0 0,7 0 1,1 0-1,-10 0 192,-6 1 1,-3 0-13,8-1 1,4 1 0,-2 0-328,11-2 1,-3 1 357,-9 1 0,1-1-19,6 0 1,-1 0-37,-7-1 1,-3 1 102,-7-1 1,0 1 5,11-1 1,1 0-24,-13 0 1,2 0 140,7 0 0,5 1 0,-3-1-154,-1 1 0,0 0 107,1 0 1,3 1 0,-5-1-108,-6 2 0,-3 0-55,0 0 0,1 0-18,-1 0 1,0 1-15,-1 1 0,3-1-53,6 2 0,5 1 0,-1 0 54,-3-1 0,-1 1 1,2-1 18,6 2 1,2-1 0,1 0-40,2 0 1,0 0 0,-3-1 105,-2 0 0,-2 0 0,-4 0 0,1 0 0,-3-1 0,3 1 0,1 0 0,8 1 0,5 0 0,-4 0 0,-1-1 0,0 1 0,0 0 0,3 0 0,-2 0 0,-12-1 0,-1 0 0,-3 0 0,8 0 0,2 0 0,2 0 0,4 0 0,2-1 0,1 0 0,1-1 0,-2 1 0,-8-1 0,-1 0 0,1 0 0,6 0 0,2 0 0,-3-1 0,-10 1 0,-2-1 0,-2 0 0,7 1 0,2-1 97,1 0 1,4 1-1,0-1-143,0 1 0,0 0 1,-1-1 144,-8 1 1,-1-1 0,0 1-252,7 0 1,1-1 0,-6 1 151,-4-1 0,-6 1 0,7-1 0,-8 0 0</inkml:trace>
  <inkml:trace contextRef="#ctx0" brushRef="#br0" timeOffset="178">23474 9038 0,'54'4'254,"0"0"1,1-1 0,-1 1 0,3 0-1,2 0 1,-3 0 0,-9 0-219,-5 0 1,-3-1-35,3 1 1,4 0 0,-1 0-82,1 0 1,-1 0 0,-1 0 27,11 0 1,1 1 38,-15-2 1,0 0 0,-2-1 675,4-1 1,-3 0-609,-9-1 0,-1 0 821,16 1 1,0-1-504,-10 0 0,-3 0-173,24 0 691,-9-1-892,-31-1-129,-2-1-353,-2-1 1649,-2 1-1167,-1-3 0,-5 3 0,0-1 0</inkml:trace>
  <inkml:trace contextRef="#ctx0" brushRef="#br0" timeOffset="1283">9186 8954 6255,'9'4'3037,"-3"0"-2927,-6-4 312,0 0 197,25 2-462,-10-1 14,22 1 22,1-1-131,-5-1-12,0 0 0,3 0-1746,-2 0 0,1 0 1692,1 0 0,0 0 4,2 0 0,-2 0-3,21 0-61,3 0 64,-12 1 0,2 0 144,-10 0 1,1 0 63,12 1 1,6 1-174,-16 0 1,5 0 0,-1 0 0,-3 0-494,-2 1 0,-2-1 0,2 1 461,6 0 0,5 0 0,0 1 0,-5-1-1,13 3 1,-3 1-5,-18-4 0,1 1 1,0 1-10,0-1 1,-1 1 0,4 0 619,11 2 1,4 0-1,4 1-758,-13-3 1,3 0 0,2 1-1,0-2 1,-1 1 78,-1-1 1,0-1 0,0 0-1,0 0 1,-1 0-216,-3 0 0,1 0 0,-1 0 0,-1 0 1,-4-2-141,14-1 0,-3-1 1,-10-1 91,9 1 0,-9 0 1,-30 0-1</inkml:trace>
  <inkml:trace contextRef="#ctx0" brushRef="#br0" timeOffset="1886">18542 8763 11619,'6'10'292,"21"-8"1,11-5 326,6-1 1,8-2-1589,-8 2 0,8-1 1,4 0-1,-1 0 1,-3 1 968,-2 0 0,-3 0 0,0 0 0,4 1-71,0-1 1,3 1-1,1-1 1,1 1-1,-2 0 71,-2 0 0,-1 1 0,1-1 0,-2 1 0,-1 0-175,4-1 1,-4 1-1,3-1 1,4 1 191,-6-1 1,4 1-1,2-1 1,3 0 0,1 1-1,2-1 1,-1 1-11,-5 0 0,2 0 0,1 0 0,1 1 1,1-1-1,-1 1 0,0-1 0,-1 1 0,-2-1-208,0 0 0,-1 1 0,-1-1 0,0 1 0,0-1 0,0 1 0,1-1 0,2 1 130,-4 0 1,1 0 0,1 0-1,1 0 1,0 0 0,1 0-1,-1 1 1,-1-1 0,-1 1 0,-1-1-115,5 1 1,-1-1-1,0 1 1,-1 0-1,-1 0 1,-1 0-1,-1 0 1,-1 1 18,6-1 1,-2 0 0,-2 0 0,0 1 0,1-1 0,2 1-3,-6-1 1,3 1-1,0-1 1,2 1 0,-2-1-1,0 1 1,-3 0 0,-2 0-22,8 0 1,-4 0 0,-2 1 0,1 0 0,2 0 188,-3 0 0,3 0 0,1 1 0,-2-1 0,-2 0 0,-6 1 0,8-1 0,-5 0 0,0 1 0,7-1 0,-1 1 0,0 0 0</inkml:trace>
  <inkml:trace contextRef="#ctx0" brushRef="#br0" timeOffset="6039">9038 9017 5952,'-2'11'3377,"1"-3"-3058,1-8 1728,0 0-1384,-7 8-103,5-7-369,-4 6 16,3-11-27,-1-3-116,-3-5-64,-2-5-16,-1-7-135,0-16 1,2-6-1605,2 14 1,1-2 1714,-1-5 1,0-3 0,1 2-20,1-5 0,0 0-737,-1-3 1,0-4 0,-1 2 794,2 9 0,0 2 1,0-3-506,-3-11 0,1-4 1,-1 4 537,0-4 0,-3-1-174,1 12 0,-2-6 1,0 0-1,0 5 253,2 6 1,0 4-1,-1-3-27,-5-19 0,-1-2 0,1 8-53,3 17 0,1 4-31,2 2 0,0 2 1015,-6-20-945,4 9 3,4 8 1738,1 0-1327,4 7 1835,0 6-1972,1 6 3154,1 10-3297,0 0 155,-1 2-362,0-1 50,6-2 51,3-1 6,9-2-23,21-4-81,-3 2-513,19-3 468,-6 4-1568,-6 3 1,1 0 1610,-7 1 1,0 1-16,15-1 1,0 1-1041,-11 1 0,-1 0 1057,2 0 0,0 1-735,1 0 1,1 0 734,0 0 0,-1 0 3,1 0 0,1 0-1,-3 0 0,5 0 8,-4 0 1,6 0-1,0 0 1,-3 0 27,-2 0 0,-4-1 1,4 1 179,4 0 1,3-1 0,2 1-1,1-1-218,-5 0 1,2 0 0,0 0-1,-1 0 1,-4 0-31,9 0 1,-3 1 0,3-1 29,-7 0 0,3 0 0,1 0 0,2 1 0,-2-1-2,1 2 0,2-1 1,-2 1-1,0 0 1,-5 0 136,10 0 0,-5 1 0,5-1-136,-10 0 1,4 1-1,1-1 1,1 1-1,-2 0-246,-1 0 0,-1 1 0,1 0 0,-3-1 0,-2 1 249,7 0 0,-4-1 0,4 1 38,3 0 0,3 0 0,2 1 0,-1-1-37,-4 0 1,2-1-1,-3 1 1,-3-1 13,-3 0 1,-4 0 0,4 0-17,3 1 1,4-1-1,1 0 1,-4 1 13,5-2 1,-3 1 0,-3 0 113,-9-1 1,-2 0 0,2 0-132,10 1 0,2 0 0,-4-1-16,1 1 0,1 1 11,5 0 0,6 2 1,-5-1 6,-1 0 0,-1 0-1,1 0 0,3 1 0,-6-1 4,-8-1 0,-4 0 19,3 0 1,-1 0-1,2 0 0,-1 0-455,1-1 0,1 1 434,-2-1 1,4 0 7,-5 0 1,5-1 0,0 0 0,-3 0-7,-5 0 0,-2 0 0,3-1-5,3 1 1,4 0-1,1-1 1,-3 1-13,3 0 0,-2 0 0,-3 0 11,9 1 0,-1-1-9,-7 1 1,0 0 0,-2 0 11,-1 0 0,0 0 4,7 1 1,4 1 0,-4-1-1,-1 0 1,0 0-4,1 0 1,3 0 0,-5 0-2,-7-1 0,-1 0 13,0 0 0,2-1 1,0 0-12,6 1 1,2-1-2,-9 0 0,2 1 0,4-1 2,8 1 1,6 0-1,0 1 1,-6-1-2,-10 0 0,-3-1 0,4 1 75,5 0 1,7 1-1,3 0 1,-3-1 0,-5 1-78,2 0 1,-5-1 0,0 1-1,1 0 0,-1 0 0,4 0 20,1 0 1,4 0-1,0 1 1,-3-2 25,1 1 1,-2-1 0,1 0-47,-7 0 0,1 1 0,1-1 0,0 0 9,0-1 0,1 0 0,-2 0 0,-3 0-6,-5 0 0,-4 0 0,4 0 14,8 0 1,5 0-1,2 0 1,-3 0-16,-5-1 0,-1 1 0,0-1 0,-1 1-2,2-1 0,0 1 0,0-1 0,-1 1-2,1-1 0,-1 1 0,0-1 0,-3 1-203,2-1 0,-3 1 1,1 0 201,1 0 0,0 0 1,0 0-6,0 0 1,0 0-1,1 1 7,0 0 0,0 0 0,0 0-1,-1-1 0,0 1 1,5 0-16,-1 1 0,7-1 0,2 0 1,-2 1-1,-4-1 26,-6-1 1,-4 1-1,1-1 1,3 1-10,5-1 0,5 1 0,2 0 0,-2 0 0,-2 0-2,2-1 1,-3 0 0,0 0-1,1 0 0,4 0 1,1 0 0,0 0 0,0 1 0,-12-1 0,1 0 1,-1 0-1,0 0 1,0 0-2,9 1 1,-2-1 0,1 1-1,3-1-44,-9 1 1,2-1 0,2 1 0,-1 0 0,-1-1 0,-4 1 0,4 0 1,-4-1 0,0 0 0,4 1 12,-3-1 1,3 1 0,2-1 0,0 1 0,-1-1 0,-3 0-113,12 1 0,-3-1 0,-2-1 0,-2 1 111,4 0 1,-3-1-1,5 1 56,-8-1 1,4 1-1,3-1 1,-2 0-1,-3 0-53,1 0 0,-3 0 0,0 0 0,-1 0 78,1-1 1,0 1 0,-1-1 0,0 0-49,-5 1 0,-1-1 0,-1 0 0,-3 0-2,17-1 1,0 0-2,-4 0 0,2 1 1,-2 0-19,-11 0 1,-2 0-1,2 0 3,9 0 1,4 0-1,2 1-136,-3-1 0,4 0 0,0 1 0,-2-1 115,-6 0 1,-1 0-1,0 0 1,2 1 105,-5-1 1,2 0 0,1 0 0,-1 0-1,-1 0-92,8 0 1,0-1 0,-2 1-1,-5-1 23,9 0 1,-1 0 13,-15 1 1,3-1 0,1 1 0,-1-1-12,7 1 1,0-1 0,-3 0-1,-7 1 0,-1 0 0,1-1 1,0 1 0,1 0 0,-3-1 26,3 1 0,-4 1-26,-9-2 1,0 1 200,9 0 1,-1 0-168,11-2-9,-20 0 0,1 1 12,22-4-3,-6 1 1394,-12 1-1349,-23 3 2500,-1 0-2374,-8 1 2713,-1-1-2654,-1 1 501,2-1-767,-2 1-48,5 0 29,1 0 19,-2-1 8,0 1 54,-5 0-40,0 0-22,0 4 95,2 3 118,6 18-126,1 2-625,6 16 600,-3-1 3,-4 6 1,-1 6-27,-3-3 1,-2 1-648,1-10 1,0 2-1,-1-2 651,-4 13 1,0-3-41,-1-11 0,0-1-151,-1 0 1,-1 6 154,0 2 1,0 9 0,-1 2 0,1-8-493,1-9 1,0-5 0,-1 5 481,0 8 1,0 7 0,-1-1 0,1-6 1,-2 8 0,0-6-1,3-13 1,0 0 2,-1 8 1,1-3-5,2 8-17,1-20 1,1-2 16,0 4 1432,0 5-1393,-1-32 305,0-3-308,-2-3 1868,-2-1-1837,0 0 559,-4 0-581,-13-1-73,-3 1-5,-18-2-15,-1 1 54,-12-1 0,-4 1-572,20 0 0,-2 0 569,0 0 0,-6 0 0,-1 0 0,6 0-1155,-10-1 0,2-1 1155,3 2 0,-2-2 0,1 1 0,-9-1 0,2-1 1,17 1 0,0 0 0,-5 0-443,0-1 1,-6-1-1,-3-1 1,2 1-1,4 0 440,-8-1 0,3 1 0,-3-1-279,6 0 1,-4 0-1,-1 0 1,2 0-1,4 0 269,-2 0 0,5 1 0,-4-1-197,-4 0 0,-4-1 0,-1 1 0,3-1 207,9 2 0,2 0 0,0 0 0,-2 0 33,0 0 1,-1 0-1,-1-1 1,-2 1-1,-3-1-44,-3-1 1,-4 0 0,-2 0 0,0-1 0,2 1 0,5 1 14,-6-1 0,5 1 0,-1-1 1,-4 0-3,11 1 0,-3 0 0,-3-1 0,-1 1 0,2-1 0,2 1 0,5 0-22,-7 0 0,5 1 0,2-1 1,-2 1 21,-1-1 1,0 0 0,0 0-1,0 0 12,1 1 1,-1-1 0,1 0 0,0 1 15,0-1 1,0 1 0,1 0 0,-1 0 11,3-1 0,1 1 1,-2 0-1,-4 0-25,-2 0 1,-6 0-1,-2 0 1,-1 0-1,2 1 1,5-1-16,-3 1 0,4 0 0,-1 0 0,-3 0-1,3 0 0,-5 0 0,-1 0 0,0 1 0,2-1 0,7 2 88,2-1 0,6 2 0,0 0 1,-3-1-88,-5 1 0,-2 0 0,-2-1 0,1 1 0,3 0 0,-1-1 1,4 1 0,-1 0 0,-2 0 0,2 0 1,-2 0 0,-1 0-1,-1 0 1,-1 1-8,3-1 0,-3 1 1,-1-1-1,1 1 1,2 0-1,3 0-156,-3 0 1,4-1 0,0 1-1,-4 0 162,4 0 1,-4 0-1,-2 0 1,0 0 0,4 0-1,5 0 157,-10 0 0,7 0 0,-3 0-156,-2 1 0,-3-1 1,-1 1-1,3 0-111,-2 0 0,2 0 0,-3-1 111,5 1 1,-2 1-1,-1-1 1,0 0 0,1 0 0,0 0 0,0-1 0,-1 1-4,8 0 0,-1 0 1,0 0-1,0 0 1,0 0-1,0 0 1,-1-1 0,1 1 0,0 0 0,0 0 1,1 0 0,-1 0 0,1 0 0,2 0 0,1 0-12,-12 0 0,4 0 0,-5 0 14,12 0 0,-3 0 0,-1 0 0,1-1 1,2 1 8,0 0 1,2-1 0,0 1 0,-2-1 30,2 1 0,-2-1 1,-2 0-1,1 0 1,1 1-18,-11-1 1,2 0 0,-1 0 0,-1 0-26,10-1 1,-2 0 0,1 0-1,-1 0 1,1-1-10,0 2 0,0-1 0,0 0 0,-1 0 0,-1 0-13,-1-1 0,-3 0 0,-1 0 0,1-1 0,1 1 1,5 0 21,-4 0 0,4 0 0,0 0 0,-2 0 1,0 0 0,-1 0 0,-2 0 0,-2 1 0,-2-1 12,8 0 0,-3 1 0,-1 0 1,-1-1-1,1 1 0,3 0 1,2 0-6,-11 0 0,5 0 1,-1 0-1,-4 0-107,5-1 0,-6 1 0,-2 0 0,1 0 0,4 0 0,6 0 101,-7 0 0,7 0 0,-3 1 0,1-1 0,-3 0 0,0 0 0,4 0 6,-4 0 1,4 1-1,-3-1 163,6 0 0,-2 1 0,-1-1 1,-2 1-183,2 0 0,-3-1 1,0 1-1,-1 0 1,3 0 14,4 0 0,2 0 1,0 0-1,0 0 1,-2 0-7,-6 0 0,-2 0 1,-1 1-1,-1-1 1,0 0 5,5 0 1,-2 0 0,-1 1-1,2-1 1,3 0 0,5 1-5,-10-1 0,7 0 0,-4 1 0,8-1 0,-2 1 0,-2-1 0,0 0 0,3 0 33,-6 0 1,1-1-1,3-1 1,3 2-34,3-1 0,5 0 0,-4 0-99,-1 0 1,-5 0 0,2-1 0,5 1 120,-2 0 1,5 1-23,-1-1 0,1 1-31,0 0 0,0 0 8,1 0 1,-1 1 556,1 1 1,-1 0-539,-15 3 0,-1 2-45,1 0 0,1 1 697,2 0 1,1-1-717,1 1 1,5-1-137,5 0-101,-2-2-261,25-4-3148,2-1 3714,3 0 0,4-1 0,2 1 0</inkml:trace>
  <inkml:trace contextRef="#ctx0" brushRef="#br0" timeOffset="7784">7091 10287 13684,'2'14'1705,"-1"-3"-1781,-1-11 566,0 0-199,97-4-1763,-61 2 1,4-1 1555,3 1 1,8-1 0,5 1-1,0-1 1,-5 0-487,-5 0 0,-2 1 0,0-1 0,3 0 424,4 1 1,4-1-1,1 0 1,0 0-1,-3 1-330,3-1 0,-2 1 1,1-1-1,7 1 308,-16 1 1,3 0 0,4 1-1,2-1 1,1 0 0,1 1-1,-1-1 1,-1 1 0,-2 1-196,1-1 0,-1 1 0,-1 0 0,0 0 0,0 0 0,0 0 0,2 1 0,0-1 160,1 0 1,1-1 0,2 1 0,-1 0 0,1 0-1,0 0 1,-1 0 0,-1 1 0,-1-1-129,1 2 0,0 0 0,0 0 0,0 0 0,-2 1 1,-3-1-1,-1 0 0,-5 1 36,13-1 0,-6 1 1,-1 0-1,1 0 215,-4-1 0,3 1 0,-1-1 0,-2 1 0,-2 0-255,9 1 0,-4 1 0,-6 0 405,-7-2 0,-5 1-46,6 1 0,-16-1-86,-46-3 1,-18-2-263,5 1 1,-3-1 56,-5 0 1,-3 0-1,-1 0 99,2 0 0,1 0 0,-7 0 73,1 0 1,-7 0 0,-4 0 0,-2 0 0,2 0 0,6-1-61,-6 1 0,5-1 1,0 0-1,-6 0 1,11 0 0,-4 1 0,-2-1 0,-1 1 0,1-1 0,3 0 0,5 1 154,-8-2 1,7 0 0,0 0 0,-4 1-66,7-1 1,-3 1-1,-1 0 1,0-1 0,1 1-1,2 0-288,-9 0 0,2 0 1,1 0-1,-2 0 250,2 0 0,-2 0 0,0 0 0,-1 0 0,2 1 159,1-1 1,-1 1 0,1 0-1,2 0 1,5 0-69,-2 0 1,5 0 0,-2 0-141,-18 0 1,-1 0 0,17-1 1261,21 0-2084,22 1 551,28-1 255,23 1 426,-11 1 0,9 1-391,1-1 0,8 1 0,7-1 1,1 0-1,-1 0-28,-9 0 1,0-1-1,1 1 1,1-1-1,0 0 1,2 0-8,0 1 0,1-1 0,1 0 0,1 0 0,-1 0 0,0 0 0,-2-1-180,5 1 0,0-2 1,-1 1-1,-1 0 1,-1-1-1,-3 0 30,-2 0 1,-3 0-1,-1 0 1,0 0 0,0-1-448,11 1 1,-1 0 0,1 0 0,2 0-103,-3 0 0,3 0 0,1 1 0,-1-1 0,-1 1 642,-4-1 0,-2 1 1,1 0-1,-3-1 1,-1 1-1,3 0 1,-1 0-1,-3 0 1,-3 0-1,-5 0 1,1 1-1,-1-1 1</inkml:trace>
  <inkml:trace contextRef="#ctx0" brushRef="#br0" timeOffset="10128">10880 10372 10096,'2'2'1036,"0"-1"1986,-2-1-2717,-6 0 429,5 0-415,-4 0-70,5 0 1277,0 0-1151,4-2-173,-2 0-115,4 0 190,8 0-182,1 1 0,12-2-3408,21-4 3331,-15 2 0,2 1-14,2-1 0,0 0-248,4 0 1,2 1 265,9-1 1,0 1-20,-10 0 0,1-1-3,13 0 0,6-1-5,-18 2 0,3 0 0,1 0 0,-4 0-468,-3 0 0,-1 1 0,2-1 472,6 0 0,4 0 1,0 0-1,-5 0-2,13-1 1,-3 1 2,-17 1 0,1 0 0,0 0-550,2 0 0,-1 0 1,1 0 549,1 0 0,1 0 0,0-1 0,-1 1 1,0 0 0,6 0-3,0 0 1,6-1-1,2 1 1,1-1-1,-2 1-5,-6-1 1,0 1 0,-1 0 0,1 0 0,1 0-102,-2 0 1,1 0 0,0-1 0,1 1 0,0 0 0,0 0 107,-1 0 0,1-1 0,0 1 0,-2-1 0,-1 1 0,-4 0-131,17-1 0,-5 0 0,2 0 131,-4 0 0,1 0 0,3-1 0,1 1-3,-2 0 0,4 0 0,0 0 1,-2 1-1,-4-1 2,-6 1 0,-4 0 1,0 0-1,3 0 1,7 0 0,6-1 0,0 1 0,-2 0 0,-6 0 82,0 0 0,-5 1 0,-1 0-84,2 0 0,0 0 0,-1 0-99,0 0 1,0 0-1,0 0 101,-2 1 0,0-1 0,0 0 3,-2 0 0,-1 1 0,5-1-1,6-1 1,5 0 0,2 0 0,-3-1 1,-10 2 0,-2-1 1,1 0-1,0 0-2,8 0 0,2-1 0,0 1 0,-2-1-4,-8 1 1,0-1 0,-2 1 0,-4-1 289,9 0 1,-2 0-288,-8 1 1,2 0 0,-3-1 15,0 1 0,-1 0-20,14-1 0,0 0 3,-14 1 0,-1 0 0,10 0 0,-1 0 6,11-1 1039,-5 1-1045,-4-1 0,-19 3 0,1-1 33,4 0 1,-1 0-3,0 0 0,-1-1 1874,22-2-1902,-13 1 31,-21 1 2814,4 0-2845,-13 1 1697,0-1-1692,-6 1-2,0 1-3,-6 1-3280,0-1 0,0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6:39.1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21336 1291 7668,'8'6'3209,"-1"-1"-2789,-7-5 4176,0 0-4552,-2-1-150,-6 0 28,-1 0-90,-5 1-154,-11 2 224,3 3 92,-7 2 0,6 4-5,-3 8 8,5-2-82,-2 5 0,0 1-86,-3 9 64,-4 8-27,19-15 0,9-10-1,5 0-52,5 0-1024,28 9-3288,19-8 3651,-3 2 0,-9-12 0,-33-6 0</inkml:trace>
  <inkml:trace contextRef="#ctx0" brushRef="#br0" timeOffset="333">21590 1482 10177,'-6'-7'2461,"1"1"-2416,5 6-39,0 0-23,-9 41-92,14-22-54,-1 29 74,13-37 52,2-7 37,-5-3-5,1-1 5,-2-3 255,7-9 151,-8-6-325,1-1-70,-9 2 107,-6 9-57,-1 0-78,-19-4-254,4 2-46,-10 0-245,13 4-446,6 5-404,3 0-346,0 1 910,3 0 0,1 0 0,2 0 0</inkml:trace>
  <inkml:trace contextRef="#ctx0" brushRef="#br0" timeOffset="763">22140 1376 6683,'3'6'3878,"-1"-1"-3343,-2-5-535,-60-7 190,29 9-130,-4-4 0,-1 2 220,1 20-109,2 18-174,6-7-1777,1 10 1707,20-21 571,4-2-551,2-1-389,20 5-1152,6-9 354,11 1-605,-3-11 1845,-7-3 0,-14 0 0,0 0 0</inkml:trace>
  <inkml:trace contextRef="#ctx0" brushRef="#br0" timeOffset="1145">22479 1397 7394,'-6'-9'3576,"2"2"-3268,4 7 36,0 0-235,-79 62-162,56-39-1071,-20 12 0,5-1 1043,34-19 468,3-2-479,9 6 257,14-6-165,0 1-177,8-9-223,-9-5-191,0-3 135,0-3-2724,-1-3 2768,5-8 1535,-8 4-1084,1-4 42,-11 8 76,-3 2-157,-2 1-121,-1 3 121,-14 1 0,9 1 0,-9 0 0</inkml:trace>
  <inkml:trace contextRef="#ctx0" brushRef="#br0" timeOffset="1697">22394 1482 6145,'-4'-3'5138,"0"1"-4326,4 2-593,18-1 170,-8 0-218,11 1 190,-7 8-294,-3 3-78,1 3 5,-2-1-128,2 3-93,-3-4-341,1 10 414,-8-8 16,-5 3-170,-5-5-347,-5-4-364,-1 0-303,0-1 1322,-3-1 0,9-3 0,0-1 0</inkml:trace>
  <inkml:trace contextRef="#ctx0" brushRef="#br0" timeOffset="2647">22818 1418 6263,'7'11'-90,"0"-2"127,-7-9 2152,0 0-1760,0-6 27,0 4 0,0-4-47,0 3 367,0-1-586,0 1-92,0-1 59,0 3 333,0 0-255,-3 1 454,-7 0-616,-4 0-65,-2 0-8,2 1 0,3 0-64,1 1-54,0 2-72,-3 2 72,-12 11 118,9-5 0,-8 8 0,15-10 37,0-1-79,0 8-23,5-3 57,0 4-1,4-6-35,6 2 41,-1-4 31,12 7-37,-5-7 1,1-1 2,-5-5 1,-3-3-76,1-1-57,-1 0-606,11-12-138,4-11 728,-1 0 154,-1-4 0,-12 15 64,-1 1 191,0-3 16,-3 5-153,0-1-26,-1 6-122,-1 4 312,3 0 35,2 4-244,1-1 44,2 4-44,-2-1-73,2 2-3,1 0-11,8 8-33,-6-6-35,6 6-262,-9-10-146,1 0-221,-1-2-17,0-1-121,0-2-5272,0-1 6121,-1-5 0,-2 4 0,-2-4 0</inkml:trace>
  <inkml:trace contextRef="#ctx0" brushRef="#br0" timeOffset="3098">23008 1397 6235,'11'-2'1901,"-2"0"-1372,-9 2 182,0 0-666,13 56-50,-9-36 5,4 12 0,-2-2 8,-4-20-8,-2-3 319,0-1 28,0-3-548,0-3 27,0-7 169,0-2 5,0-4 8,0 2 521,7-14-523,-3 11 67,6-10 100,-3 16-72,0 1 227,7-2-275,4 1-48,-1 1-2,1 3 45,-8 4 5,-1-1-17,0 1-36,7 9 93,-5 4-88,2 3 54,-7 3-59,-3-6 0,-1 0 0,-1 0-3,0 3-277,-2 4-221,0-4-146,-2 0-47,1-8-17,-1-1-137,-4 2 0,5-5 0,-3 1 0</inkml:trace>
  <inkml:trace contextRef="#ctx0" brushRef="#br0" timeOffset="4297">23453 1207 3458,'1'9'5018,"1"-2"-3602,-2-7-428,0 0-350,11 76-641,-5-23-3,1-7 1,-1 1-628,-2 2-83,-2-32-3335,0 2 4051,3-9 0,-3-5 0,2-1 0</inkml:trace>
  <inkml:trace contextRef="#ctx0" brushRef="#br0" timeOffset="5205">23431 1609 11415,'-19'-1'31,"3"1"-68,18 0 9,0 0 28,-1 0 9,1 0-9,-1 2-154,1 11 154,-1-4 64,-2 8 45,-2-11 163,-4 1 162,-7-3-255,-2 0-179,3-6-64,5 0-43,7-3 34,0 1-282,1-3-2165,6-1 949,-3 0 1571,6-1 0,-7 6 0,1 0 0</inkml:trace>
  <inkml:trace contextRef="#ctx0" brushRef="#br0" timeOffset="5763">23707 1334 7962,'7'5'3416,"-2"-1"-2391,-5-4-1288,0 0 364,-56 2 198,24 11-114,-11 1 0,2 3-188,14 8-78,2 8 17,22-20-18,2-1-144,15 7 144,-1-10 40,9 4 42,-5-13 0,-7-3 3,0-2-109,1-16 53,-4-4 125,0 0 26,-5 6 23,-2 13 41,0 3-341,0 2 224,1 8-31,11 12 0,10 13-11,2-2-3,2 2 0,-12-13 0,-2 1 36,-1 0 37,-4 7 280,-9 5-163,-5-6-100,-10 0 8,-1-17 48,-2-1-93,-12-1-1980,-15-10 454,15-1-22,-3-9-3416,30 0 4911,4-5 0,0 10 0,1-3 0</inkml:trace>
  <inkml:trace contextRef="#ctx0" brushRef="#br0" timeOffset="5931">23876 1397 11040,'9'7'1397,"-2"-1"-1361,-7-6-4860,0 0 4824,6 39 0,-4-30 0,4 30 0</inkml:trace>
  <inkml:trace contextRef="#ctx0" brushRef="#br0" timeOffset="6114">23812 1143 12092,'-2'-11'1779,"1"3"-1670,1 8-2996,0 0 1112,38 6 5,-23-3 1376,31 3 1,-38-4-1,-1-2 1</inkml:trace>
  <inkml:trace contextRef="#ctx0" brushRef="#br0" timeOffset="6349">24130 1080 8492,'9'6'3886,"-2"-1"-5760,-2 26 1,-3 7 1876,3-3-3,0 9 0,0 3 1403,4 8-1718,-5-23 0,1 2-155,-2 1 1,0-2 923,2 18-1082,-6-21-606,-1-22-136,-1-3 1370,-5-2 0,4-2 0,-1-1 0</inkml:trace>
  <inkml:trace contextRef="#ctx0" brushRef="#br0" timeOffset="6497">24024 1334 7176,'1'7'5054,"1"-2"-5343,52-21-1293,-12 5-1681,-5 1 0,1-1 2023,4-1 935,-11-1 1,-16 7 0,0-2 0</inkml:trace>
  <inkml:trace contextRef="#ctx0" brushRef="#br0" timeOffset="6900">24490 1037 10278,'6'13'1926,"-1"-2"-1175,-5-11-743,0 52-5,0-9-3,0-6 0,0 0-3,0 11-116,1-16 0,0-2 108,-1 9 8,3 10-2,-3-34-133,0-13-279,0-2-686,0-10 1293,4-6-181,1-5 120,4-1 78,6-1-115,-3 7-86,12-10 41,7 10-47,-8 4 45,7 11 56,-20 9 25,3 22-148,-8 4-160,0 0-1445,-12 3-171,-3-22 1798,-8 5 0,8-13 0,2-2 0</inkml:trace>
  <inkml:trace contextRef="#ctx0" brushRef="#br0" timeOffset="7314">24850 1249 6145,'-7'-4'20,"1"1"128,6 3 617,0 0-765,-5 9 0,3-7 0,-3 7 0</inkml:trace>
  <inkml:trace contextRef="#ctx0" brushRef="#br0" timeOffset="8798">24617 1355 9508,'11'4'5939,"-3"-1"-5886,-33 4 1,-16 0-1727,-15 2 1717,17-2 0,-5 1 0,1-1-420,-9 0 1,-5 0 423,10-2 1,-8 1 0,-3 0 0,-4 0-1,1 0-300,10-2 0,-1-1 0,-1 1 0,-2 0 0,1-1 0,0 1 0,0-1 289,0 1 1,1 0-1,0 0 1,-1 0 0,1 0-1,0-1 1,0 0-244,-1 0 0,-1-1 0,0 1 1,0-1-1,2 0 0,4-1 1,2 0 321,-4 0 0,4 0 0,3-1 0,-1 0-10,-13 1 1,1-1 0,-1-1-36,9 1 1,-2-1-1,0-1 1,2 0-167,-6-1 1,2-1 0,3 0-176,-17 2 0,25-6 601,48-9-337,26 7 0,23 5 1,11 0-61,-24 0 0,6 0 0,5-1 0,5-1 0,3 0 0,2 0 0,0 0 0,-1 1 0,-2-1 1,-4 1-1,-4 0 19,4 0 1,-4 1-1,-2-1 1,-2 1 0,2 0-1,3-1 1,5 0-110,-9 1 0,4 0 0,4-1 1,2 0-1,2 0 0,1 0 1,0-1-1,-1 1 0,-3 1 1,-2-1-1,-4 1 0,-4 1 0,-7 1-162,19-2 1,-9 2 0,-5 0 0,1 0 279,8-1 1,6 1-1,-13-1 1,-28 2 1050,-48 1 0,-34 2 0,1-1-1255,14 0 0,0 1 1,-8-1 482,10 1 0,-5-1 0,-5 0 0,-3 1 1,-2-1-1,0 1 0,1 0 0,4-1-156,1 1 0,1-1 0,2 0 1,-1 1-1,-1-1 0,-3 1 1,-5 0-40,13-1 1,-5 1 0,-2 0-1,-3 1 1,-1-1 0,-1 0 0,0 1-1,0-1 1,1 0 0,1 0 0,3 1-1,3-1 1,3 0-46,-11 0 0,5 0 0,2 0 1,2 0-1,0-1 0,-1 2 1,-4-1 64,-4 0 1,-8 1-1,-2 0 1,0 0 0,3 0-1,8 0 1,10 0 0,14-1-636,-5 2 58,43-1 352,21 1 0,20-2 0,11-1 1,3-1-91,-13-1 0,5 0 0,5-2 0,2 0 0,2 0 0,1-1 1,-1 1-1,-2 0 0,-4 1 273,5 0 0,-3 1 0,-1 0 0,0 1 0,0-1 0,2 0 0,3-1-7,-7-1 1,4 0 0,2 0 0,1 0 0,1-1 0,-2 0 0,-1 1 0,-4-1 0,-4 2 0,-5 0 356,12-1 0,-8 1 0,-4 0 1,0 1-375,14-1 0,-2 0 0,-30 3 541,-50 4 0,-28 3 0,1-1-489,12 0 0,0 0 0,-7 1-245,-2-1 0,-7 0 0,-5 0 1,-3 1-1,-1 0 0,1 1 337,7-1 0,0 0 0,-2 1 0,1-1 0,-2 1 0,-2 1 0,0-1-122,9-1 0,0 1 1,-2-1-1,0 1 1,-2 0-1,1 0 1,-1 1-1,0-1 1,0 0-1,1 0-46,-2 1 0,0 0 0,-1 0 0,0 0 0,0 0 0,0 0 0,1 0 0,1 0 0,1-1 0,1 1-9,-4 0 1,1 0 0,-1 0 0,2 0 0,1-1-1,3 1 1,2-1 0,3 0-194,-21 4 0,3 0 0,10-1 0,17-2-900,17 0-231,45-6 1357,13-4 0,14-2 0,4-2 0,-10 2 0,-9 1 0,0 0 0,22-3 0,-1 0 0,1 0 0</inkml:trace>
  <inkml:trace contextRef="#ctx0" brushRef="#br0" timeOffset="14916">28596 18605 6017,'-1'-9'-88,"0"2"0,1 7 0</inkml:trace>
  <inkml:trace contextRef="#ctx0" brushRef="#br0" timeOffset="16051">28575 18584 6000,'10'3'1688,"-1"-1"-1223,-9-2 5113,0 0-4055,96 28-688,-47-22-950,7 9 0,-1-2 120,-13-13-41,11 6-62,-21 0 0,1 1 93,0 0 1,0 0-27,4 4 1,1 3 62,12 3 0,3 2-57,-14-6 1,2 1 0,-1 0-471,0 0 1,1 0-1,-2 0 510,12 3 1,-5-3 54,8 3-20,2-2-324,-2-2 1,7-1 262,-14-4 1,2 0 0,0-1 25,-2 1 0,1 0 0,1-1-6,-6-1 0,2-1 0,1 0 0,-1 0-8,2 0 1,0 1-1,-1-1 1,0 1 10,9 0 0,-2 0 0,3 0-473,-4-1 0,2 1 0,-1 0 0,-6-1 431,-3-1 6</inkml:trace>
  <inkml:trace contextRef="#ctx0" brushRef="#br0" timeOffset="16051">31463 19049 9844,'25'-1'-11,"24"-1"-10,-9 0-8,-6 0 0,-6 0-122,31-1-213,-2-1 81,-7 2 0,5-1 89,-15 2 0,1 0 0,-1 0 112,0 0 1,1-1 0,-2 1 18,19 0 0,-6 0 63,5-3 1382,0 0-1383,-17 2 0,4-2-93,1-2 0,4 0 1,-2-1-278,4 1 0,0 0 244,-7-1 0,2 0 1,-3 0 16,-3-1 1,-1-1 1108,14-5 1,3-2-758,-16 2 1,0 0 0,-1-1-194,10-3 0,-3-1 113,-11 1 1,-8 0 93,-7-2 695,2-31-828,-11 0-125,-4 21 1,-1 1-4,-3-16-138,5 11 1228,10-14-990,-7 17 0,0 1 186,7-17-309,-5 6 28,-13 24 20,1-20-96,-5-17 73,-1 5 3,-3 16 0,-1 2-81,-7 3-5,-14-3 1,-12-6 0,4 5-347,11 11 1,-2 0 430,-5-3 0,-5-3 1,-3-1-1,2 5-25,-2 4 0,1 4 0,-4 0-21,-5-2 0,-4-1 0,-2 1 0,4 1-892,-3-1 0,2 1 1,-2 1 929,8 2 1,-2 1 0,2 1-1,4 1-28,-3 1 1,2 2-14,1 0 0,-7 0-21,5 1 0,-10 0 0,-5-2 0,-1 1 0,3 1 0,8 0-324,-3 0 1,5 0 0,-6 0 401,9 1 1,-7-1-1,-5 0 1,0-1 0,0 1-1,4 1 1,6 0 32,-2 0 1,6 1 0,0 0-1,-2 0 46,-10 0 0,-2-1 0,-1 1 1,3 0-435,8 0 0,0 1 0,2 0 0,1 0 346,-12 0 0,2 0 1,2 2 0,10 0 0,3 1 0,-1 0 430,0-1 0,0 1 0,-5 1-433,1 1 1,-6 3-1,-2 0 1,2 0 0,5 0-275,-2-1 1,5 0 0,-4 1 272,-6 3 1,-5 2 0,0 1 0,6 1 35,6 1 1,4 0 0,-2 2-128,-10 5 0,-2 2 0,3 0 120,10-6 1,3-1-1,1 1 17,-14 10 0,8-1 1790,3 3-1478,2 0-106,-2 2 1,-1 0-390,17-11 1,1-1 146,-14 9 1,3 0 970,5-2-976,8 1 0,3 3-42,1 25 65,5-25 1,3 2 1122,13 4 0,4-4-1715,-1-4-22,1 6 1,-2-2-1,-3-15 1,0 16-1</inkml:trace>
  <inkml:trace contextRef="#ctx0" brushRef="#br0" timeOffset="18034">24956 5567 9959,'1'6'2906,"0"-2"-240,-1-4-2570,10-7 30,-13 18 86,8-1 124,-19 28-81,-4 10-1884,5-17 1,-1 1 1628,-3 7 0,-2 0-49,-3 5 0,-2 1-327,-1 0 0,-5 4 252,3-7 0,-6 4 0,-1 0 1,3-4 40,3-4 1,2-4 0,-2 3 6,-3 3 1,-3 2-1,0 0 1,1-4-842,1-5 1,0-4 0,2-1 566,-4 2 0,-1-1-637,1-5 1,-3 1-1,2-5 701,-2-8 1,2-2 0,-18 7 0,17-16 0</inkml:trace>
  <inkml:trace contextRef="#ctx0" brushRef="#br0" timeOffset="18230">24088 6265 11359,'9'9'757,"-7"20"1,-6 5-251,-2 0-278,0 5 1,0 3 155,2-9 0,3-2-565,4 17 305,6-8 0,5 1-2091,7-8 1,6-2 1916,12 9 0,5-2-196,-5-8 0,4-3-461,-2-8 1,5-3-1,-4-2 30,1-4 0,0-3-1184,15 2 0,2-4 1860,-18-9 0,0-3 0,-5 1 0,20 1 0,-20-4 0,0 0 0</inkml:trace>
  <inkml:trace contextRef="#ctx0" brushRef="#br0" timeOffset="19388">7006 9969 0,'-6'-4'0,"1"0"1944,5 4 257,0 0-166,-28-5-1509,20 2 1399,-23-3-1475,28 4 845,-1 0-917,0 1 3389,1-1-3426,0 1-153,1 1-519,1-2 152,1 1 59,4-1 282,2 2 17,6-1 93,37 1-275,-18 0-31,7 0 1,1 0-369,2 0 97,14-3-359,-12 0-1809,-4-2 1,2 0 2472,-9 2 0,-1 0 0,2 0 0,-3-1 0,-1 2 0</inkml:trace>
  <inkml:trace contextRef="#ctx0" brushRef="#br0" timeOffset="20184">12213 10075 6509,'-10'-10'2951,"2"2"-1447,8 8 400,0 0 12,-49 1-1300,36-2-101,-37 1-109,50-1-143,0-1-170,0 0-93,0 0-124,2 0-3895,16 0 4025,4 2-1144,22-1 1133,5 1-1225,0 0 0,5 0 1007,-10 0 1,1 0-15,-5 0 1,2 0 0,4 0 109,6 0 1,5 1-1,-1-1 1,-9 0-1,-5 0 1,-1 0 0,12 0-1,-1 0 1,1 0-1</inkml:trace>
  <inkml:trace contextRef="#ctx0" brushRef="#br0" timeOffset="20684">15113 10160 8587,'-8'-5'3080,"1"1"-3080,7 4-557,0 0 946,18-3-162,-1 2-29,23-3-35,-2 2 1,8 0-1,-2 1-212,-4-1 0,1 0-412,8-1 0,6 0 1,-3 0-213,-8 0 0,-3 1 0,-1-1-671,10 1 1,0 0 862,-10 0 0,1 0 1,-2 0-48,10 1 0,-7 1 1,0-1-1,0 1 0</inkml:trace>
  <inkml:trace contextRef="#ctx0" brushRef="#br0" timeOffset="21107">18288 10202 2641,'-10'-4'2386,"1"1"300,9 3-2322,63-4-105,-23 2 0,6-1-617,-5 2 1,8-1 0,3 1 0,0 0 0,-5 0 345,13-1 1,-4 1 0,3 0-106,-12 1 1,3 1-1,1-1 1,-1 1-1,-5 1-149,5 0 0,-4 1 0,5 1 266,-3 1 0,6 0 0,2 1 0,-3 0 0,-8-1 0,12 1 0,-4 0 0,5 0 0,0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7:04.4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7133 12213 11698,'14'11'1837,"-4"-2"-1277,-10-9-168,0 0-316,50-8-76,-22 3-263,7-1 1,0 0 172,2-1-890,14-3 240,-14 1-1458,20-3 1408,-21 4 1,-10 2-1,-9 2 1</inkml:trace>
  <inkml:trace contextRef="#ctx0" brushRef="#br0" timeOffset="1550">4170 10414 8654,'19'0'3332,"-4"0"-2355,-15 0 1412,0 0-1300,14-6-781,-11 4-168,11-4-403,-25 5-151,-5 1 246,-15-1-132,-6 1-39,-5 0 1,-1 2 178,-11 3-305,11-2 1,2 1 411,6 7-352,-5 7 288,16-2 86,-2 8 154,9 30-120,9-15 33,3-7 1,1 2 52,3-2 1,2-2-28,2 18-40,-1-17 0,1-1-13,5 10 13,-1-9 1,0 1 21,3 13 534,1 7-2018,-8-27 586,-4-17-599,-4-1 605,-19-6 0,14-1 0,-12 0 0</inkml:trace>
  <inkml:trace contextRef="#ctx0" brushRef="#br0" timeOffset="1703">3556 10943 2363,'-4'-5'3363,"0"1"-350,4 4-1618,0 0-1215,41-6 387,-12 1-567,1 1 0,4-2-465,25-2-67,-14 3-163,13-2-1555,-24 5 0,0-1 2250,15 1 0,1 0 0,-29 2 0</inkml:trace>
  <inkml:trace contextRef="#ctx0" brushRef="#br0" timeOffset="2173">4106 11134 2739,'4'10'2139,"-1"-2"1250,-3-8-2236,0 0-1276,-20-95 631,16 48-530,-2 8 1,-1-7 0,3 7 21,10-12 0,2 1 28,0 4 70,-1 5 799,0-7-998,-3 23 2895,0-1-3457,-3 23 537,1 7 324,4 22-2266,6 27 2089,-5-24 0,-1 1-21,3 5 0,-1 0-6,6 13 61,0-6-21,0-9-28,-2-8 47,-2-9 938,0-8-705,-3-22-233,1-5-53,0-21 0,0-1-1306,4-5 1225,2-3 39,4-2 1045,1 9 1,0 1-862,4-4-121,-6 11 0,-1 5-21,-6 17-746,-5 6 746,-2 4 25,-1 5 199,3 5 115,8 23-302,8 19 1238,1 5-1272,-6-18 0,0 0-57,4 5-77,4 6-233,-9-22-870,6 2-178,-9-14 143,6 1 1269,-2-24 0,-9 6 0,4-7 0</inkml:trace>
  <inkml:trace contextRef="#ctx0" brushRef="#br0" timeOffset="2677">4763 10478 10765,'10'-8'3322,"-2"2"-2594,-8 6-328,-11 46-212,3-10-156,2 4 1,-2 10 0,2-4-1594,2-9 0,0-1 1508,-1 23 0,2-1-20,2 0-106,4-23 0,0-1-188,2 11 90,5 5-149,-4-29 390,-4-11-160,0-12-208,-5-31 401,0-4 639,0 7 0,0-2-717,-1-24 67,3-1 0,1-2 172,1 24 1,1-1 93,0-19 0,1 4 126,2 9 1019,3 3-1120,-2 15 9,3 1-110,7 13-266,-3 6-24,11 0 7,-5 3 970,11 8-975,1 5 325,4 13 45,-16-5-29,-7 2-16,-15-11-30,-4 0-133,-7 0-50,-6 1-61,-4-1-328,-19 7 237,19-8 10,-9 4-18,24-9 45,5 4 166,2-1 47,1 6 282,23 18-307,-4-10-993,21 17 965,-8-16-400,18 8 274,-11-9-104,13 5-697,-1-5-207,-17-11 150,4 1-256,-21-11 51,-8-7-727,-1-2 1871,2-14 0,-4 13 0,0-6 0</inkml:trace>
  <inkml:trace contextRef="#ctx0" brushRef="#br0" timeOffset="2867">5440 10414 16290,'-3'43'275,"1"0"1,-1 0 0,0 16 0,1-4-350,1-16 0,0-4-1932,3 18 1811,-1-20 0,2-2-359,2 5-1218,2 6 169,-3-14-1166,0 4 745,-4-17 2024,-4-2 0,4-7 0,-4-1 0</inkml:trace>
  <inkml:trace contextRef="#ctx0" brushRef="#br0" timeOffset="3200">3217 11303 11093,'-13'-6'1361,"2"1"-285,11 5 993,0 0-261,112 10-1486,-63-6 0,5 1-1074,-11-2 0,6 0 1,3 0-1,0-1 1,-5 1 909,12 0 1,-3-1 0,2 0-93,-8 0 1,2-1-1,1-1 1,-3 1-442,8-2 1,-2 0 0,1-1 374,2 1 0,0 0 0,1-1-410,-14 0 1,-1-1 0,1 1 0,0 0 328,12-1 1,0 0 0,4-1-156,-6 0 1,4 1 0,3-1 0,-3 0 0,-5 0-239,5 0 0,-5 0 0,3 0 346,-10 1 1,4-1 0,1 1 0,-4-1 0,-6 1-97,12-1 1,-9 0-662,10 0 1814,-10 1-1381,-39 3 452,-44-5 0,27 4 0,-26-4 0</inkml:trace>
  <inkml:trace contextRef="#ctx0" brushRef="#br0" timeOffset="5684">6117 10922 7184,'13'2'3038,"-3"-1"-2472,-10-1 195,0 0-814,0-10-247,-3 8 82,1-7-54,-2 10-128,1 0-630,-3 4 719,0-2 120,-1 3 127,1-3 64,2 1 39,1-2 62,2 0 3391,0-1-3394,1 3 64,0 7-229,-1 12 67,-1 0 0,-1 5-213,-5 3-14,1-7 17,-3 6-5,-3-2 206,4-13-61,-3 5 14,8-15 48,-1 1-93,2-3-81,-1 2-90,1-2-402,-2 1 556,2-2 17,0 1 48,2-2 129,1-1 341,-2 4-78,0 1-230,0 1-48,0 0-61,1-2-2,1 0-7,0-2-52,0 0 663,0 0-194,3-3 144,-2-1 89,3-2-234,-2-4-343,-2-3 144,0-31-208,-3 10-188,1 2 1,-1-1 187,-5-15-67,1 6 0,-1-1 16,1 9 1,0-1 45,-2-11 1,-1-1-122,-2-1 0,-1-1-772,-3-1 0,0 0 871,0 0 1,0 2 34,-1 3 1,-1 5-9,-7-9 145,-1 7-100,0 7-42,1 8 2,-9-2-114,13 11 3,-1-1-157,17 11 404,4 4-295,1-1 1458,0 2-1033,0 0 146,-2 1-299,0 0-118,-2 0 0,-1 0-134,-1 0 122,-3-1-49,-2-2-12,-2-2 73,-4-3 6,-12-3 61,-8-3-62,-3 1 17,9 3 1,0 1-1640,-12-1 1620,13 2 0,-4 1-1463,-21 1 0,-3 1 1400,19 2 0,-2 0 58,-2 1 0,-3-1 0,2 2-431,0 0 0,3 2 433,-5-1 0,-1 0-795,-2 1 0,-1 1 798,-2 0 0,0 0 16,0 1 1,-4 1-145,8-1 1,-5 1 0,-2-1 0,2 0 184,-7 0 1,1-1 0,-2 1 129,8 0 1,-1-1 0,-1 1 0,2-1-167,5 0 1,0-1 0,3 0-1,4 1 8,-9-1 1,2 0-9,-13 2 0,3-1-24,21 0 0,1 1-59,-9 1 0,-1 0 49,4 1 0,1 0 11,1-1 1,2 0 122,-22 3-79,29-4-37,6-1 598,7-1-603,1 0 1656,8-1-1786,2 0 2596,6 0-2656,1 1 2154,0 3-1183,-1 24-649,-1-1-34,-1 22-8,0-16 1,1 1-692,-2 25 667,1-2 0,1 5 2,0-3 0,1 0-632,-1-18 1,1-1-1,-1 1 561,1 0 0,0 1 0,0-4-27,0 6 1,-1-3 26,1 0 0,0 1-461,1 10 1,-1 0 427,1-16 1,0 0 28,-1 6 0,3-1-126,4-10 0,2-4 85,1 4 45,11 3 486,-2-30-369,-1-2-75,10-2 1529,-1-1-1855,14-8 0,4-2-119,-13 3 1,1-1-62,22-7 0,2-2-4,-18 6 1,-1 0-208,2-1 0,1 1 111,1-1 0,0 2-62,-5 0 0,0 1 626,4 0 0,-3 2 0,-3 0 0,0 2 0</inkml:trace>
  <inkml:trace contextRef="#ctx0" brushRef="#br0" timeOffset="6118">3048 11388 6582,'-15'-11'266,"4"3"-145,11 8-203,0 0-164,-72 43-3536,45-23 3782,-16 7 0,4-1 0,28-15 0,3-3 0</inkml:trace>
  <inkml:trace contextRef="#ctx0" brushRef="#br0" timeOffset="6635">5842 12700 10734,'-2'-6'-781,"0"2"4293,2 4-1336,25 10-6047,-6-7 4084,25 7-118,-11-11 359,7-3-454,8-2-34,5-2 3,-24 5 1,2-1-157,15-2 1,4 1-327,1 0 1,1 2 168,0-1 0,-1 1-882,2 2 1,-5 3-603,-4 5-60,0 5 1888,-34 7 0,-5-11 0,-6 4 0</inkml:trace>
  <inkml:trace contextRef="#ctx0" brushRef="#br0" timeOffset="6901">4043 13907 15128,'0'5'-453,"0"0"1032,0-5 653,178 5-2595,-132-7 1,-1 0-1,2-1 1,3 0 1370,-4 2 0,4 0 1,1 0-1,1 0 1,0 0-1,-3-2-8,4 0 0,0-2 0,-1 0 0,-2 0 0,0-1-88,2 0 0,-2 0 0,0 0 0,4 0-241,-6 1 0,2-1 0,1 0 0,2 0 0,1 0 0,0 1 269,1 0 0,1 1 0,2-1 0,0 1 0,-1 0 0,-2 0 1,-3-1-1,2 0 0,-3 0 0,-1 0 0,-1 1 0,1 0 0,-1 1 1,0 0-1,-1 0 0,1 0 0,0 0 0</inkml:trace>
  <inkml:trace contextRef="#ctx0" brushRef="#br0" timeOffset="9443">11028 8784 7523,'-4'-13'2355,"1"3"-1356,3 10 2188,0 0-2820,8-6-62,-3 4 42,9-5 216,6 5-381,10 0 0,4 0-573,-5 1 0,3-1 392,15-1 1,8 1 0,-2-1-1239,6 0 1,1 0 1236,-18 1 1,1-1 0,5 1 0,4 0 6,-5 0 0,7-1 0,2 1 1,2 0-1,0 0 0,-2 1 0,-4-1-546,3 0 1,-5 0 0,0 1-1,2-1 1,4 0 478,-6 1 1,4-1 0,3 1 0,1-1 0,0 1 0,-2-1 0,-3 1 0,-3 0-290,2 0 1,-4 0-1,-2 0 1,1 1-1,2-1-87,1 1 0,2 0 0,1-1 0,-1 1 0,-1 0 0,-3 0-371,6 0 1,-3 0 0,-1 0 0,3 1 806,-2 0 0,4 1 0,-1-1 0,-4 1 0,-8-1 0,0 1 0,-6 0 0,-3 1 0,1 0 0</inkml:trace>
  <inkml:trace contextRef="#ctx0" brushRef="#br0" timeOffset="9803">9821 9673 11388,'58'-2'179,"0"0"1,0 0-1,0 0 1,-4 0-1,4-1 1,2 0-1,1 0 1,-3 1 0,-3-1-991,-5 0 1,-2 0 0,-2 1 0,1-1 0,4 0 797,-3 0 0,2 1 0,1-1 0,2 0 1,1 0-1,0 0 0,1 1-194,-2 0 0,0-1 1,1 1-1,0 0 1,2 0-1,0 0 1,1 1-1,2-1 173,-4 0 1,3 1-1,2 0 1,0-1-1,1 1 1,0 0-1,-2 0 1,0 0-1,-3 0 1,-2-1-1,4 1 1,-2-1-1,-2 1 1,-1 0-1,0-1 1,-1 1-1,2 0 1,0 0-1,-1 0 1,1 1-1,0-1 1,0 0-1,0 1 1,0-1-1</inkml:trace>
  <inkml:trace contextRef="#ctx0" brushRef="#br0" timeOffset="14356">14499 7684 12048,'8'9'134,"-3"-1"-61,-5-8 154,-22 56-215,2-12 0,-4 8 0,1-2-883,5-8 1,2-2 0,-2 3 868,-2 0 1,-2 4-1,1-2 1,3-6-30,1 1 0,2-4 30,0 1 0,0-2-1215,0-1 0,1-1 944,0-3 1,-1 0-1381,-8 13 1,-2-1 1651,5-13 0,1-3 0,0 5 0,1-5 0,-1-8 0</inkml:trace>
  <inkml:trace contextRef="#ctx0" brushRef="#br0" timeOffset="15673">15113 8403 2888,'-9'-6'1767,"2"1"948,7 5-1237,42-54-1064,-10 28 219,1-8 0,8-2-336,1 15 0,6 4 0,-2 1-1060,3-2 1,2 0 771,-10 5 0,4-2 0,0 1 1,-2 2-10,-3 1 0,-1 2 0,3 0-31,6 0 1,5-1 0,2 2 0,-3 0-268,6-1 0,-1 2 0,3 0 280,-15 2 0,2-1 0,2 1 0,2 1 0,3 2 82,-3 1 0,4 2 0,1 1 0,2 0 0,1 1 0,-1 1 0,-2 1-284,-3 1 0,0 0 0,-1 2 0,0 0 1,0 0-1,1 0 0,2 0 210,-1 0 1,1-1 0,2 0 0,-1 0 0,1 1 0,0 1 0,0 1 0,-2 1-129,1 3 1,0 1 0,1 2 0,-1 0 0,-2 1 0,0 0 0,-4 0 0,-2-2 136,4 2 1,-4 0-1,-2 0 1,-1 0-1,4 1 45,-1 1 0,1 0 1,1 0-1,0 1 0,0 1 1,0 0-171,1 2 0,0 0 0,0 2 0,0-1 0,-2 0 0,-2-2 75,-2 0 1,-2 0-1,-1-2 1,0 1 0,1 1 78,6 3 0,3 1 0,-1 0 1,-2-1-1,-6-3-29,2 2 0,-6-2 0,-4-3 1,-5-2 0,-3-2 1315,16 9-1417,-11-7 2061,-7-3-2872,-13-8 1217,-3-2-304,-12-19 0,1 11 0,-3-11 0</inkml:trace>
  <inkml:trace contextRef="#ctx0" brushRef="#br0" timeOffset="15960">19622 8636 11149,'10'6'1005,"-1"-2"-1005,-9-4 1089,0 0-3792,60 42 2703,-30-20 1,9 6 1,1 1-577,-8-1 575,-3 1-63,-7-2 0,-2 2 74,5 15 11,-10-16 1,-2-2-23,-6 4 36,-5-14 9,-2-5 98,-2-3 1114,-46 4-979,9-5-69,-3-1 0,-2-1 13,8-1 1,0-1-96,-5 1 1,-2 0-114,-4 1 0,-1 0-14,0 1 0,-5 1-251,7 1 0,-6 1 1,0 1-1,4-1-138,6 0 1,3-1 0,-5 1 388,-1 2 0,-8 2 0,-1 0 0,4-1 0,11-2 0,4 0 0,5-1 0,-15 5 0,0-1 0</inkml:trace>
  <inkml:trace contextRef="#ctx0" brushRef="#br0" timeOffset="19466">22056 9102 7394,'-7'-3'11,"2"1"-11,5 2 1003,0 0-830,-28 47 550,20-30-82,-8 11 0,3-2-103,13-19-194,0-2 3495,0-5-3421,2-4-54,0 1-12,7-12-273,2-3-43,11-15-10,5-1 1,7-5-43,-2 4 0,5-1 1,1 0-1116,1-2 0,2 0 1,1-1 1131,-5 7 0,2 1 1,1-1-1,2 0 65,0 3 1,3 0 0,1 0 0,1 1 0,-3 1-359,3-2 1,-2 2 0,2 0 0,8-3 327,-16 9 1,5-1 0,3-2-1,2 0 1,2-1 0,1 0-1,1 1 1,-1 0 0,0 2-1,-2 0-267,3 1 0,-1 2 1,1 0-1,0 1 0,0 0 1,0 0-1,0 1 1,0-1-1,-1 0 196,1-2 1,0 1 0,0-1 0,0 0 0,0 1 0,0-1-1,1 2 1,-1 0 0,1 2-187,0 0 0,3 1 0,0 1 1,1 0-1,-1 0 0,-2 2 0,-3 1 1,-3 1-1,-4 1 30,8-1 0,-7 3 0,-2 0 0,7 1-620,4 1 0,6-1 0,3 1 1,-1 0-1,-4 2 0,-8 0 453,-2 1 1,-6 1 0,3 1-53,6 0 1,5-1-1,-2 2 1,-12 2 409,12 10 0,-30-6 0,-3 2 0</inkml:trace>
  <inkml:trace contextRef="#ctx0" brushRef="#br0" timeOffset="19705">25019 7662 11930,'-18'-15'1338,"4"3"-1112,39 5 0,13 2-47,6 3-1118,-3-2 0,8 1 0,-4 2 1002,-7 5 0,-1 1-18,14 1 0,0 5-8,-8 7 1,-3 5-16,-7 4 1,-4 3-22,0-1 1,-5 4-96,-12 12 1,-9 1-335,-17 12-790,0-18 0,-4-1 797,-3-9 1,-3-3-1218,-2 2 0,-4 1 1638,-7 3 0,-5 3 0,5-4 0,12-10 0,1-1 0,-18 14 0,0-1 0</inkml:trace>
  <inkml:trace contextRef="#ctx0" brushRef="#br0" timeOffset="20221">27305 8001 11258,'8'-3'2129,"-1"0"-1113,-7 3-378,0 0-167,138-14-1483,-100 10 1,4 0 1002,0 0 0,9 0 0,4-1 0,-1 0 0,-8 1 5,14-1 0,-1 1-159,-13 1 1,5 0 0,-1 0-1,-2 1-715,-1 0 1,-2 1 0,-3 0 119,13-1 1,-5 1 343,-8 1 1,-18 2 413,-56 4 0,23-3 0,-27 3 0</inkml:trace>
  <inkml:trace contextRef="#ctx0" brushRef="#br0" timeOffset="20358">27220 7980 13224,'-8'-6'748,"1"1"-1048,7 5 578,0 0-7,59-16-1478,-10 8 1,6 0 1204,-10 0 0,2-1 1,2 1-29,5 1 0,2 0 0,5 0-350,-6 2 1,5 0 0,2 0 0,-2 0 0,-5 1-550,-7 0 0,-4 1 0,0 0 0,3 0 175,6-1 1,6 1 0,0-1 0,-4 0 0,-7 2 357,13 0 1,-11 1 0,3 1 0,-15 0-1</inkml:trace>
  <inkml:trace contextRef="#ctx0" brushRef="#br0" timeOffset="20655">27051 8721 13291,'10'11'614,"-2"-2"150,-8-9 118,0 0 574,162-5-2837,-110 4 0,1 1 1,4-1 1367,-8 0 1,5 0 0,1 0-1,1 0 1,-4 0-190,5 0 1,-1 1-1,-2 0 1,-1 0 143,6 1 0,-1-1 0,-1 1-511,-12-1 1,1 1-1,-1 0 1,0-1 245,13 2 0,-1-1 0,6 1-802,-10 0 0,5 0 0,1 1 0,-1 0 0,-5-1 1003,-5 1 1,-3-1-1,-1 0 1,0 1-1,8-1 1,1 1-1,-2 0 1,-10-1-1,19 3 1</inkml:trace>
  <inkml:trace contextRef="#ctx0" brushRef="#br0" timeOffset="20943">25929 9546 15277,'9'4'-107,"23"1"1,8-1 199,-9-2 1,2-1-742,8 2 0,5 0 0,7-1 834,-5-1 1,6 0 0,5-1 0,0 0-1,-1 0 1,-4 0-721,-4 1 1,-4-1 0,0 1 0,2-1 0,5 0 533,1 1 0,6-1 0,2 0 0,1 0 0,0 0 0,-3 0 0,-3 0-215,1 0 0,-3 0 0,-2 0 1,0 0-1,1 0 162,3 0 0,1 0 1,0 0-1,0 0 1,0 0-405,1 0 0,1 0 1,-1 0-1,1 0 1,0 0 27,0 0 0,0 0 0,1 0 0,-2-1 0,0 1-574,-5-1 1,-1 1-1,0-1 1,-1 0-1,1 0 1003,5-1 0,2 0 0,-1-1 0,-4 0 0,-5 1 0,-3 0 0,-6 0 0,0 0 0,1-1 0,-1-1 0,1 1 0</inkml:trace>
  <inkml:trace contextRef="#ctx0" brushRef="#br0" timeOffset="22056">29972 7895 8602,'-4'50'159,"-1"0"1,1 0 0,-1 1-1,-1 0 1,0-2-114,-1-8 1,0-1 0,-1 5-40,-1 3 1,-2 7 0,1 2 0,-1 2 0,0-3-8,1 0 0,0 0 0,1-1 0,-1 1 0,0 0 14,-1 1 1,1 0 0,-1 0-1,0-1 1,1-2 4,-1 6 0,0 0 0,1-5 0,1-11 1200,2-11 0,0-6-712,-8 27 138,9-54-1065,1-14 28,3-25 17,1-13 33,0 19 1,2-2 197,2-4 0,2-5-279,3-1 1,3-6 0,1-3 0,0 3 326,0 3 1,0 0 0,0 1 0,0-2 21,0 3 0,1-1 0,-1 0 0,0 0 1,0 1 208,2-9 1,0 0 0,-1 2 0,-3 6 111,2-7 1,-3 4-22,2-9 0,-2 3 433,-5-2-667,-4 31-154,-2 5 162,-3 31 948,-3 10-732,-4 18-131,4-11 1,-1 6-176,-1 7 0,-2 7 0,1 3 0,0-1 92,2-3 0,1-1 0,0 0 0,-1 2-2,-2 10 0,0 2 0,0-1 0,2-2-11,0 4 0,2-3 0,1-4 11,1 3 0,1-3-1091,-1-3 0,1-2 1105,1-4 0,0-1 7,-2 7 0,0-3 93,-3 0-357,0-7-547,1-85 695,4 19 0,3-6-309,2-12 0,2-9 0,2-6 0,2 2 369,2 8 1,3-2 0,0 0 0,1 0 0,-1 1 91,-2 0 1,0 0 0,-1 0 0,2 0-1,1 1 70,3-4 1,2-1 0,1 1 0,-1 4 0,-3 9 738,1-2 0,-1 6-801,2-9 1,-3 19 970,-13 77-857,-3-22 1,-3 4-138,-1 13 0,-3 10 0,0 4 0,0-5-42,-1-2 1,1-3 0,-2 7 0,3-11 0,-1 5 1,0 3-1,-1 2 0,0 1 1,1-2-1,-1-3-502,-2 7 1,1-2 0,-1 0 0,0-1 0,0 0 387,1 3 1,0 0-1,-1 0 1,0-1-1,0-3-292,-4 4 1,-1-1-1,1-5 1,0-10-449,1-9 1,0-5-8,-3 5 1,-2-6 556,-7-11 1,13-8 0,0-8-1</inkml:trace>
  <inkml:trace contextRef="#ctx0" brushRef="#br0" timeOffset="24010">27178 10160 11392,'-54'-19'157,"1"1"0,-1-1 1,1 0-1,14 5 1,5 0-1,-6-3-41,-8-4 0,-9-4 0,-2-2 0,3 0 0,10 3-811,-5-7 1,3-4 856,11 7 1,-5-4-1,-1-3 1,0-2 0,5-1-759,5-1 1,3-2-1,1-1 1,1-1 0,-1 1 595,-2 1 0,0 1 0,0-1 0,2 0 0,3-2-17,3-2 1,1-1 0,3-1 0,3 1-1,4 4-363,2-8 0,5 4 0,2-1 380,-1-1 0,1-1 0,5-5-145,3 9 1,3-3 0,2-4-1,2 0 1,3 0 0,1 1 197,4 0 1,4 1 0,2 0-1,1 0 1,1 1 0,-2-2-168,-1 0 1,-1-2-1,0 1 1,2 0 0,2 1-1,6 2 144,2 5 1,6 0-1,3 0 1,1 3-1,1 2 1,-2 3-1,-3 4 44,7-2 1,-5 6 0,3 2 0,9-2-83,-14 8 0,4-1 0,4-1 0,3 0 1,2-1-1,1 1 0,1 0 0,1 1 1,-2 2-1,0 1-2,0 2 1,1 1 0,0 2 0,1 0 0,0 1-1,1 1 1,-1 0 0,1 0 0,-1-1 0,0 0 9,-1-1 0,1-1 0,-1 1 0,0-1 0,0 0 0,0 1 0,1 0 0,0 1 0,1 2 0,1 1-21,-5 2 0,3 1 1,0 0-1,2 1 0,0 1 1,0 1-1,-1 0 1,-1 0-1,-1 2 0,-4 0 1,-2 1-1,-4 0 4,11 2 1,-6 1 0,-3 1 0,-1 2-1,1 0 1,2 0 50,2 0 0,1 1 0,2 0 0,-1 0 0,1 2 1,-2 2-1,-2 2-69,3 5 1,0 2 0,-1 2 0,-2 2 0,-2-1 0,-2 1-44,-2-1 0,-3-1 0,-1 2 0,-1 0 1,2 3 70,-2 0 0,2 2 0,1 2 0,-2 0 0,-3 1 0,-5 0 7,1 6 0,-5 1 0,-3 0 0,-1 2 16,-2 1 0,-2-1 0,-2 3 0,-3 4 3,-3 5 1,-2 4 0,-3 3-1,-2 0 1,-1-3-12,-1 0 1,-2-3-1,-2 2 1,-5 7-15,-2-15 1,-2 4-1,-1 4 1,-3 2 0,-1 2-1,-2-1 1,-2-1 0,-1-2-1,-2-3 44,-4 0 0,-3-2 0,-2-2 0,-3-1 1,0 0-1,0 0 0,0-1 0,1 2-1,2 1 1,0 2 0,1-1 0,0 1 0,-1-1 0,-2-2 0,-2-1 0,-4-2 102,0-5 1,-4 0-1,-3-1 1,-1-1 0,-1-1-1,0-3 1,1-2 0,2-3-1,3-3-34,-7 2 0,4-6 0,0-2 0,0-2 0,-3 2-58,-2 1 0,0 0 0,-2 0 0,-2 0 0,-3-2 0,-2-1 12,7-5 1,-3 0 0,-2-2-1,-2 0 1,-1-1 0,1 0-1,0-1 1,3-1 0,3 1-41,-6 0 0,4 0 0,1-2 0,0 1 0,-2-1 0,-4 0-20,4 0 0,-3 0 0,-4 0 0,0 0 0,-1 0 0,0 0 0,3-2 0,3 0 0,4-1-13,-11-1 1,6-2 0,2-1 0,0-1 0,0 0-31,-1 0 1,1-1 0,0 0 0,-1-2-1,-3-1-89,5 0 1,-1-2-1,-3 0 1,0-1-1,0-1 1,2 1-1,3-1 22,-8-1 1,4-1 0,1 1 0,-1-3 0,-5-2-175,9 2 1,-3-1 0,-2-1 0,-1-1 0,-1-2 0,1-2 0,2-2 0,2-4 283,6 0 0,2-5 0,0-3 0,0-1 0,2-1 0,0 0 0,2 1 0,0 3 0,2 4 0,-14-5 0,3 5 0,1 2 0,2-2 0,0-5 0,8-7 0,0 1 0,-1-1 0,1 1 0,0-1 0,-1 0 0</inkml:trace>
  <inkml:trace contextRef="#ctx0" brushRef="#br0" timeOffset="24556">26395 7112 13947,'5'11'-1353,"0"-3"1162,-5-8 191,62-16-1340,-12 8 1,10-1 0,4-1 1350,-15 3 0,3-2 0,2 1 1,1 0-1,-1 0-303,4 0 1,0 1 0,1 0 0,-1 0 0,0 1 271,-1 0 1,1 0-1,-1 1 1,-2 0-1,-1 1-249,1 0 0,-3 1 0,0 1 0,-1-1-15,1 1 1,0 1-1,0-1 1,0 1-163,-3 0 0,-1 0 0,1 0 0,1 2 446,8 0 0,3 2 0,-3 1 0,-6-2 0,5-1 0,-4 1 0,-12 1 0,-1 1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7:45.60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3344 6138 8371,'7'5'2562,"-2"-2"-2307,-5-3 1330,0 0-115,6 0-1237,-4 0 374,6 0-293,-7 0-12,10 1 43,14 3-284,7 0-52,16 3 64,2-2 89,-4 0 0,9 0-125,-12-2 0,7 0 0,2 1 0,1-1 0,-4 0-702,-3 0 1,-3 0-1,1 0 1,5 0 664,2-1 0,4 1 0,3 0 0,2 0 0,2-1 0,0-1-13,-8 0 0,3-1 1,1-1-1,1 1 1,0-1-1,0 0 1,-2 0-1,-2 0-416,6 0 1,-2 0 0,-1 0 0,0 0 0,1 0 0,3-1 424,-6 1 1,3 0 0,1 0 0,2-1 0,-2 1 0,-2-1 0,-5 1 0,-4-1-382,8 0 0,-5-1 0,-5 1 0,-3 0 366,14 0 1,-5 0-17,-7 1 0,-2 0-470,2 0 0,-3 1-1223,1 0 308,-2 0 846,-39 0 574,-6-4 0,2 3 0,-2-2 0</inkml:trace>
  <inkml:trace contextRef="#ctx0" brushRef="#br0" timeOffset="804">7027 6181 10956,'-3'-8'1643,"1"2"-838,2 6-201,0 0-245,4 0-99,-1 0 605,44 3-803,-21-3-22,14 2 1,4-1-3363,4-1 3343,-5-1 1,8-1-1,-3 1-21,-5-1 0,2 0-407,-1 0 1,6 0 0,1-1 0,-6 1 403,7-1 0,-1 0-68,-9 1 1,3 0 0,3 0-1,0 0 62,-2 1 1,2 0 0,1 0 0,1 0-1,-1 0 16,3 0 0,0-1 1,0 1-1,1-1 1,-2 1-232,0 0 0,0 0 1,-1 0-1,0 0 1,-1-1 218,7 1 0,0-1 0,-2-1 0,-1 1 15,6 0 0,-2-1 1,2 0-9,-3 0 1,3 0 0,0-1 0,-3 1-1,3 0 1,-4 0 0,0 0 0,-1 0 0,-1-1 0,-8 1-509,14-1 506,-17 2 1,8 0 0,-5-1-84,-6 1 0,0 0 80,14-1 0,7 0 1,-8 0 2,-18 1 0,-3 0 0,11-1 0,-1 1 3,15-1 813,-1 0-819,-2 2 0,11-1 1,-4 1-17,-2 0 1,-1-1 50,-11 1 1,4 1 0,0-1 0,-7 0-16,3 0 0,-2 0 416,-5 0 1,3 0-1,0 0-430,2 1 0,-1-1 0,1 1-3,0-1 0,0 1 0,-2-1-31,13 1 0,-6 0 23,4 0 547,-14 0-850,-2 0 189,-20 0-1060,-11 0 2807,-5 0-1625,-6-4 0,3 2 0,-3-2 0</inkml:trace>
  <inkml:trace contextRef="#ctx0" brushRef="#br0" timeOffset="10011">10668 8488 10557,'-5'-10'1448,"1"3"32,4 7-1416,0 0 558,89 1-335,-56-1 0,3 1-828,12-1 1,7 0 0,-2 1 617,-10-1 0,-2 0 1,1 0-62,6 0 1,1 0 0,1 0-512,5 0 1,1 0 0,1 0 496,-11 0 0,1 0 1,1 0-1,0 0-169,1 0 0,0 0 0,3 0 0,6 0 174,-8 0 0,5 0 1,3 0-1,3 0 0,1 0 1,-1 0-1,-3 0 1,-4 0-232,0 0 0,-4 0 0,-1 0 0,0 0 0,1 0 1,5 0 223,-5 0 0,4 0 0,2 0 0,2 0 0,0 0 0,0 0 0,-3 0 0,-2 0 0,-5 0-101,10 0 1,-4 1 0,-3-1 0,-1 1-1,1 0 21,1 0 1,-1-1-1,-1 1 1,1 1 0,-1-1-55,9 1 0,1 1 1,-2-1-1,0 1-39,-4 0 0,0 0 0,-2 1 0,0-1 79,-5 0 0,-2 1 1,1-1-1,2 2-845,-1 0 1,3 1-1,1 0 1,-3 0-1,-3 0 992,9 1 1,-5-1 0,0 1-1,5 1 1,0 0 0,-10-1-1,2 2 1</inkml:trace>
  <inkml:trace contextRef="#ctx0" brushRef="#br0" timeOffset="10480">18584 8403 10746,'7'9'1923,"-1"-2"-1111,30-4 0,23-8 1,-3 0-2720,-10 1 1,4 0 2110,-7 1 0,8-1 0,6 0 0,1-1 0,-3 1 0,-5 0-437,-2 0 1,-5 0 0,0 0-1,7-1 256,-4 1 1,3 0 0,3 0-1,2-1 1,2 1 0,0-1 0,0 1-185,0 0 0,2 0 0,1 0 1,1 0-1,0 0 0,-1 1 0,0-1 1,-3 0 49,2 1 0,-2-1 0,-2 0 0,1 1 1,0-1-1,1 1 0,1 0-165,-1-1 1,3 1-1,0-1 1,1 1-1,-1 0 1,0-1 0,-3 2-1,-2-1-604,4 0 1,-2 1 0,-2 0 0,-1 0-1,-2 1 1,-2-1 326,7 0 0,-4 1 0,-1-1 1,3 0 552,0 0 0,4-1 0,-1 1 0,-4 0 0,-10 0 0,-1 0 0,-6 1 0,-4-2 0,1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8:01.1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19706 8615 12496,'5'0'1274,"-1"0"-1172,29-6 1,25-6 0,-3 0-1846,-15 5 0,-2 1 0,4-1 1825,3-1 0,7-1 1,1 0-1,-1 0 1,-5 1-81,2 1 1,-4 2 0,0-1 160,4 1 0,1 0 0,-7 1-190,-9 1 1,-4 1-754,5-1 0,-4 1 69,-12 1-2135,-32 0 1807,-11 1 1611,-30 2-875,25-1 1,-3 1-12,-21 3 1,-2 0 313,11 0 0,-1 0 42,7 0 0,-3 0 0,1 0 305,-18 3 0,0 0 42,0 0 1,0-1-67,2 1 1,2-1 80,7-2 1,5 0 4072,-12 1-3754,25-4-48,5 1-149,51 1-310,7-1-669,0 0 0,6-1 483,5 0 0,6-1 0,-1 0-610,-6 0 0,0 0 1,3-1 580,1 1 0,4-1 1,1 1-1,-3-1-1,6 0 0,-1-1 0,4 0-343,-10 1 0,3-1 0,3-1 0,0 1 0,0 0-264,2-1 0,1 1 1,1-1-1,0 0 1,-1 1-57,0-1 0,1 0 1,0 1-1,-2-1 0,0 0 273,-6 1 0,-1-1 0,0 1 0,-2 0 1,-3 0 389,13 0 0,-3 0 0,-7 0 0,-9 0 0,-4 1 0,-1-1 0,0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8:08.5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1947 5376 7414,'-3'-4'3690,"0"1"-2942,3 3-132,-11-52 1115,11 21-1485,-4-1 0,2 2 104,8 5-148,6 9-353,-3 7-146,3-1-185,1 8 312,-2 9 170,8 6-1607,-1 29 1,-2 11 1677,-5-11 1,-1 3-30,0 7 0,1 6 0,-3-1-748,-4-6 1,-3 0 0,0 1 740,0-8 1,0 2 0,0 1 0,-1 0-426,-2 5 1,1 2 0,-2-1 0,1 2 389,-1 4 0,0 0 0,0 1 0,-1 0-125,0-10 1,0 0 0,-1 1-1,0 1 1,0 4 98,-1-4 0,0 3 1,0 2-1,0 1 1,-1 1-1,0 0 1,1-1 0,0-5 1,0 0-1,-1 0 1,1 1-1,0 0 1,0 0-1,0-1 1,0 1 17,-1-1 0,1 1 1,0-1-1,0 1 0,-1-1 1,1 0-1,0-1 0,0-1-17,0 4 0,-1-1 0,1 0 1,0-1-1,0 0 0,0-1 0,1-1 11,-1 4 0,0-2 0,0 1 0,1-2 0,-1-2 0,1-1 13,-1 8 0,1-3 0,-1-1 0,1 3 1,-1-5 0,1 1 0,-1 1 0,1 0 1,-1-1-48,0-2 1,0 0-1,-1-1 1,1-1 0,0-2 9,-3 14 1,1-4-1,-1 2 8,2-9 1,-1 2 0,1-2 0,0-4-59,-5 12 1,2-11 1233,3-9-1148,0-6 1768,8-25-2326,7-11 2970,3-3-2470,17-14 1,6-3-8,12-6-6,-5 2 0,5 2-170,-1 9 0,1 4 1130,-10 6 1,0 3-890,13 4 0,-1 7-611,-13 7 1,-1 9 706,2 10 0,0 10 0,-2 0-938,-6-4 0,-2 0 0,0 4 968,1 1 1,0 2 0,0 4-1,-2 3-36,-4-1 0,-1 3 1,-1 2-1,-1 3 1,-1 0-339,-4-11 1,0 0 0,0 2-1,-1 1 1,-1 1 0,1 1 0,-1 2 251,-1-2 0,0 1 0,0 3 0,0 0 0,-1 1 0,1 0 0,-2 0 0,0-2 0,0-1-136,-1 0 1,0 0 0,-1-2 0,0 0-1,-1 0 1,0 0 0,-1 0 0,0 0 135,-1 1 1,0 0-1,0 1 1,-2-1-1,1 0 1,-2-1 0,1-2-1,-2-1-106,0 4 0,-1-3 0,0-1 0,-1 0 0,-1-1 0,1 1 94,-1 0 1,0-2-1,0 0 1,0 2-1,-2 1 1,-1 4-25,-1-4 0,-1 4 0,-1 2 0,-1 1 0,0 2 0,-1-1 0,1-1 0,-1-1 0,1-3 20,0 3 0,-1-2 1,1-1-1,0-1 1,-1 0-1,0 0 0,0 3 11,0-1 0,-1 2 0,0 1 0,0 1 0,0-2 0,0-1 0,1-3 0,0-4-33,-3 15 0,0-4 1,1-5-1,3-4-28,-1 10 0,4-6-315,2-5 1,2-3-274,4-6 1,2-2 38,1-5 1,5-1 610,7 1 0,1-4 0,-1 2 0,9-4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47:26.17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10986 6964 11602,'0'11'1050,"0"-2"-977,0-9 1739,0 0-1000,44-9-358,-8 5-838,4-2 0,3 1 441,-7 2 1,1 1-56,3-1 1,5 0 8,0 0 0,6-2 1,1 1-1,-4-1-500,-4 2 0,-4-1 1,4 0 472,5 0 1,4-1 0,0 0-1,-4 0-137,-1 1 0,-3-1 0,-3 1 6,5-1 0,-1 0-228,15-1 0,-5 1-3179,-12 1 3302,-9 1-57,-35 3-352,-17 0-100,-18 1 80,-17 3 480,20-1 0,-4 2 176,-4 2 1,-5 0 0,0 2 78,-5 1 0,0 0 1,-6 2 208,6-2 1,-5 2 0,-3 0 0,3 0 0,4 0-488,-5 0 1,5 0-1,-1 0 315,5-1 0,-3 0 0,3 0 0,10-2 522,-15 4 1320,28-3-1711,14-2 318,28-2-110,13-2 0,4 0-877,-3-1 1,1 0 565,17 1 0,2 0-7,-7-2 0,4-1-53,-1 0 1,7 0 0,1-1-1,-5 0-56,-5 0 0,-3 1 0,4-1-281,5 0 1,5 0-1,-1 0 1,-6 0 260,4 0 0,-5 0-741,-2 0 0,-1 0 523,-5 0 0,-1 0-114,-4 0 1,-2 0 82,24 0 266,-23-3 0,-2 0 0,-3 2 0,6-4 0</inkml:trace>
  <inkml:trace contextRef="#ctx0" brushRef="#br0" timeOffset="1483">14796 6752 7085,'2'6'-546,"0"-2"1038,-2-4 65,20 0-165,-11 0-193,18 0-62,-14 0 93,0 2-65,2-1 719,11 3-280,4-1 1,2 1-439,25 1-724,-19-2 0,5 0 1,-2 0 557,-1-2 0,1 0 0,17 1 0,0-1 0,-14-1 0,2 0-1146,4 1 1,4-1-1,-4 1 950,-5 0 0,-1 0-120,-1 0 1,3 0 0,-8 0-251,3 2-764,-10 1 241,-15 0 1371,-5 1 0,-11-2 0,0-2 0</inkml:trace>
  <inkml:trace contextRef="#ctx0" brushRef="#br0" timeOffset="1671">15007 7006 11042,'-7'-3'-263,"1"1"263,6 2 709,0 0-93,55 3-110,-14 1-1106,6-1 0,3 0 626,-12 0 1,3-1-99,2-1 1,9 0 0,0-1-1,-4 1-640,-4 0 0,-4-1 0,5 0 83,2 1 1,6-1 0,1 0-1,-2 0 1,-9 0-1410,10 0 1,-5 0 2037,-5 0 0,2 0 0,-9 0 0,0 0 0,-6 0 0</inkml:trace>
  <inkml:trace contextRef="#ctx0" brushRef="#br0" timeOffset="14346">18479 6922 11996,'41'-6'575,"0"1"1,0-2 0,3-1 0,0 0-483,13-3 1,2-1-276,-13 2 0,1 0 0,3 1 219,8 1 0,2 2 1,-5 0-867,1-1 1,-1 2 814,0-1 0,4 1 0,-6 1-514,-4 2 1,-6 1-1052,14-1-479,-2 2 2087,-42 0 0,-8 0 0,-6 0 0</inkml:trace>
  <inkml:trace contextRef="#ctx0" brushRef="#br0" timeOffset="14510">18478 7239 12289,'-3'-2'2345,"1"1"-2051,49-3 0,25 0-2255,-34-1 1,3-1 1718,0 0 1,9 0 0,4-1-1,0-1 1,-3 0-417,3-2 0,-1 0 0,-1-1 0,0 0-312,3 0 1,-1 1 0,1-1-1,-1 0 126,-3 1 0,-1 0 0,0 0 0,-3 1 844,5 0 0,-3 0 0,-6 2 0,-9 1 0,-3 0 0,2 1 0,0-1 0</inkml:trace>
  <inkml:trace contextRef="#ctx0" brushRef="#br0" timeOffset="14920">21548 6773 12230,'53'-3'975,"1"1"1,-13 1-1,4-2-813,2-3 1,9-3-1,2-1 1,-6 1-2050,-4 3 0,-4 0 1,3 0 1861,0-1 1,3 1-1,0-1 1,-3 2-18,0-1 1,-2 2 0,1-1-377,-2 1 1,2-1 0,0 1 0,-2 0-398,9-1 0,-1 1 0,-2-1 150,-1 1 1,-2 0 0,-3 0 664,4 0 0,-10 1 0,-16 2 0,-10 0 0</inkml:trace>
  <inkml:trace contextRef="#ctx0" brushRef="#br0" timeOffset="15072">21886 7027 13221,'-4'-5'1224,"1"1"-812,58 7-5868,-3-7 5226,-14 0 0,11-1 1,6-1-1,-1 0 1,-5 1-147,3-3 1,-3 1-1,7-1 304,-6 1 0,8-2 0,5 1 0,1-1 1,-2 0-1,-5 1 0,-11 1 0,0 1 1,-8 1-1,3-1 0,9 0 0,0-1 1,1 1-1,-1-1 0</inkml:trace>
  <inkml:trace contextRef="#ctx0" brushRef="#br0" timeOffset="19855">10435 3958 10421,'-4'-9'1125,"1"1"-688,3 8 1983,0 0-2269,-16-7-25,11 5-28,-12-5-59,15 7-33,0 0 299,-8 13 62,-17 31-252,11-16 0,0 3-1005,-9 16 1,-1 3 893,1 0 0,2 2-781,5-13 1,1 0 0,-1 1 776,1 1 0,0 1 0,0 4-50,2-2 1,0 5 0,0 2 0,1 0 0,2-3-540,0 1 0,2-1 0,1-1 0,-1 2 499,-3 8 0,0 3 1,2-2-1,2-4-41,4-6 1,2-4-1,1-4-211,1-3 1,1-2-138,-1-4 0,2-1-1150,2 21 512,2-9 1117,3-11 0,-3-14 0,-1-7 0</inkml:trace>
  <inkml:trace contextRef="#ctx0" brushRef="#br0" timeOffset="20596">24553 4509 10662,'8'5'991,"-2"-1"-471,-6 37 1,-4 13-3120,2-24 0,0 2 2714,0 11 0,0 7 0,-1 2 44,-1-8 1,1 2 0,-1 0 0,0-1-530,-1 11 1,0-1-1,-1 2 347,1-7 1,0 3 0,0-1 0,-1-3-44,0 5 1,-1-2 0,0-4-528,-3 6 1,-2-2-732,-1 1 0,-2-1-303,2-5 1,-3-1 1913,-8 6 1,0-4 0,4-2 0,-9 0 0</inkml:trace>
  <inkml:trace contextRef="#ctx0" brushRef="#br0" timeOffset="22355">15473 3746 8892,'-3'-6'1730,"0"1"205,3 5-1004,0 0-867,-9-46-64,11 27-73,-4-37-16,27 30 91,13-2-767,4 0 762,6 7-42,-11 11-37,0 6 18,1 2 58,0 9-103,18 14 85,-27-4 1,0 2-896,0 0 1,-1 0 919,-3 1 1,-1-1-2,6 6 5,-4-4-5,-3-4-8,-1-5 72,8-5 99,8-8 34,3-7-188,4-8-5,-14-1 0,-1-2-40,20-13 9,-17 10 1,2-2 23,2-2 0,0 0-56,1 2 0,-1 0 56,0 0 1,-1 2-49,-5 5 1,-2 3-14,16 5 72,-13 9 45,6 10 45,-1 23-90,-17-11 1,-1 1 499,1 0 1,0 1-503,18 21-365,-11-18 368,0-5 55,2-5-2,2-5-1350,4-9 1,4-2 1332,14-6-19,-8 0 1,0-2 26,-15-1 1,-1-3-54,16-6 0,1-2-3,-10 4 0,0 0-34,9-5 1,4-1-30,-10 5 0,2 1 0,-3 1 25,-3 1 0,2 2-59,5-1 0,4 1 0,-6 3 100,11 5 0,-20 5 0,-1 2 45,7 7 193,-4 9-56,8 14-105,-16-10 1,1 1-72,16 16 34,-13-14 1,0-4 938,0-6-925,11 1 49,-8-13 1,1-4-34,13-4-34,-9 0 1,1-2 388,11-11-442,-12-1 1,2-1 76,-9 4 1,1-2-130,8-4 1,3-3-13,-7 4 1,3-1 0,-1 2-38,8-1 1,0 1 94,9-5 1,-1 3 22,-18 12 0,-4 4 37,6 11 35,-4 5 88,-5 10-59,7 21-65,-4 7 866,0 1-902,-5-6 75,1-14 26,-5-13-11,9-1 142,16-15-154,2-13 1,4-6-367,-10 7 0,1-3 326,9-6 0,4-5 0,-5 3-693,-7 2 0,-2 0 655,-5 3 1,2-1 0,-2 2 17,2 0 1,0 1 44,12 0 0,1 1-164,-7 6 0,-1 1 34,-3-1 0,-1 4-31,-7 5 0,-5 4-351,-4 1-210,3 3 516,6-30 0,-22 16 0,13-20 0</inkml:trace>
  <inkml:trace contextRef="#ctx0" brushRef="#br0" timeOffset="26490">18944 7133 4332,'-5'-7'1546,"-23"3"0,-11 2-426,-12-6 0,-2-1-840,-6 3 0,-1-1-136,18-1 1,-2-2 0,0-1 31,-7-5 1,-1-3-1,1-1-137,3 1 1,1-2-1,-2 0-642,5 3 0,-1-1 0,0-1 0,2 0 605,-5-4 0,2 0 0,3 0 38,-7-6 1,3 1-19,-2-3 1,1-1 35,2 2 1,-2-7 5,14 6 1,-4-7-1,-1-3 1,1 0-1,5 5-378,0-1 0,3 3 0,-2-5 335,2 2 0,-4-4 1,0-2-1,3 1 0,7 6 96,0-12 1,7 3-51,0-1 0,3-1-542,1 0 0,4 0 492,1 2 0,5-4-57,4 8 1,3-5 0,2-2 0,3 3-55,6-9 0,4 2 0,1-2 72,-4 6 0,-1-2 1,3 1-1,2 4-2,9-5 0,3 4 0,0 4 38,-5 9 1,1 2 0,0 1-41,3-1 1,0 1 0,1 0 23,0 1 0,1 0 1,3-1-116,-1 2 0,2-1 0,2 0 0,2 0 109,-1 3 0,1 0 0,2 0 1,-1 0-1,-1 1-4,2-2 1,0 1 0,-1 1 0,1 0 11,5-1 0,1 0 0,-1 3 0,-5 3 329,7 1 0,-4 3-276,3 1 1,1 1-14,-2 1 1,6 1-15,-7 6 1,7 0 0,1 2-1,-1 1-17,-6 3 0,0 0 1,0 2-1,2-1-8,9 1 0,1 0 1,0 1-1,-2 2-1,-11 3 0,0 1 0,-3 2 0,-2 0-12,2 4 0,-2 2 0,0 1 0,0 2 0,1 1 0,-1 2 10,-1-1 0,-1 3 0,4 4-20,-2 3 1,3 4 0,2 4 0,-1 0 0,-2-1 19,-6-3 0,-1 0 1,-1-1-1,0 2 0,1 1-94,-2-2 1,3 1-1,-1 1 1,1 0-1,-3 0 1,-2-2 92,4 9 1,-2-1 0,-2-2 0,-4-1 0,-1 0 0,-3-1 1,-2-1 0,0 0 0,-1 0 0,-2 1 0,-1-2 0,-1 0 0,-2 1 2,6 14 1,-3 5 11,-9-12 0,0 5 1,-2 1-1,-1-5 4,-1-5 1,0-3 0,-2 3-3,0 19 0,-2 3 0,-4-6 312,-5-11 0,-4-5-327,-4 1 0,-5 0 18,-2 0 1,-5-1 7,0-2 1,-8 2-4,0-6 0,-7 2 0,-4 1 0,3-2 8,3-4 1,0-3 0,-1 1 0,-1 1-32,3-2 1,-2 1-1,-1 0 1,1-2 0,2-1 23,-2-1 1,1-1-1,2-2 1,1-2 7,0-1 1,2-1 0,-1-1 42,-17 9 1,-1-2-346,-1-1 1,0-3 334,2-1 1,-7-2-22,16-9 0,-6 0 1,-3 0-1,1-2 1,4 0-45,-8 1 0,3-2 0,-5-1-28,7 0 1,-5 1 0,-2-1 0,3-1 0,4-3-20,-4-2 0,4-2 1,0-1 128,-2 0 1,0-1 0,1-1-142,-1-2 0,1-1 1,0-2 150,1-1 1,1 0-1,0-2-110,2-1 1,0-1-1,1-2 15,2 1 0,1-1 1,-2-6-9,4-2 1,-3-5 0,-1-4 0,2 1 0,4 2-16,-6-6 0,4 2 0,-2-5 24,6 6 1,-3-4 0,1-2 0,2 0 0,6 3 1,1-5 0,5 1 0,3 0 136,-1-2 0,1-1 1,2-1-137,2 1 0,0 0 0,2-5-84,5 2 1,2-5 0,0-2-1,2 0 1,1 2 41,2-4 0,1 1 0,3 1 0,-1-2-12,1 4 1,-1-2 0,1-1-1,2 2 1,3 4 34,2 1 1,3 2 0,2 3 0,1 3 239,3-1 0,2 4 0,1 0-239,2 0 0,1 1 0,2 0 3,1 1 1,2 0 0,1 2-22,1 0 1,2 2 0,3-2-5,3 2 0,3-1 0,4 1 0,3-1-5,-5 7 0,3 1 1,3-1-1,0 1 0,0 1 1,-2 0 35,2-2 0,-2 1 0,-1 1 0,2 0 0,2 1-6,-2 2 0,2 0 0,2 0 0,-1 2 0,-3 1 0,-3 3-10,12-2 1,-4 4 0,-1 1-169,2 1 1,-1 0 0,1 2 162,-1 1 0,-1 2 0,4 1-102,-3 2 0,4 1 0,1 2 0,-1 2 83,2 4 0,-1 3 0,1 1 0,0 0 28,-1-1 1,1 1 0,-1 0 0,-1 4 72,-3 2 1,-2 2-1,0 2 1,-1 2-85,1 4 1,0 4-1,-2 1 1,-3-2 31,5 4 0,-3-1 0,1 2-14,-3-3 1,1 3 0,0 1-1,1 2-8,-4-1 0,2 3 1,-1 1-1,-2-1 0,-3-2 1,6 4 1,-4-2 0,2 3 20,-6-6 0,3 3 0,1 1 0,-3-1 0,-6-5 0,-3 1 0,-4-4 0,-2 1-2,10 16 1,-2 0 2,-3 0 1,-3 1 15,-3-1 0,-3 1-13,-3-3 0,-2 5 130,-7-9 1,-2 5 0,-1 1-1,-3-2-86,-3 7 1,-3-2 0,0 2-47,1-6 0,1 2 0,-2-1 0,-3-4 28,-5 3 0,-4-4 0,-1-4 19,-4 5 0,-3-3 79,-4 0 1,-2-1-80,0-2 0,-7 2 65,0-7 0,-7 2 0,-1 0 0,3-3-22,3-2 1,3-3 0,-4 1-44,-6 4 0,-4 2 0,0-1 0,4-5-56,8-6 1,2-3 0,0 0 67,-2 0 1,0-1 0,1-1 11,-1 1 1,0-2 0,0 0 2,0-1 1,0 0-1,0-1-17,2-1 0,-1-1 0,-4 0-43,-8-1 1,-5-1 0,-2 0 0,2-3-212,6-1 1,2-3-1,-1 0 1,-1 0 37,-8 0 1,-2 0 0,0-2 0,4-2-190,-4-3 0,4-4 0,3-2-499,-6-6 1,3-4-215,17 5 1,1-1-1,0-1 1006,-14-8 0,5 1 0,15 7 0,4 2 0,-8-6 0</inkml:trace>
  <inkml:trace contextRef="#ctx0" brushRef="#br0" timeOffset="34360">11176 3662 12344,'-6'-10'1295,"1"2"-1015,5 8 607,0 0-817,74 2-4092,-14-1 4208,-19-1 1,7 1 0,-1-1 115,12 0 1,1 0-227,-15 1 1,2-1 0,6 1-55,-10 0 0,5 0 1,3 0-1,3 1 1,2-1-1,0 1 0,0 0-255,-2-1 1,2 1 0,2 0 0,-1-1-1,2 1 1,-1 0 0,0 0 0,0 0 232,-1-1 0,0 1 0,0 0 0,0 0 0,0 0 0,0 0 0,1 0 0,1 0-100,-2 0 0,3 0 0,2 1 1,0-1-1,-1 0 0,-1 0 1,-4 0-1,-2 0 0,-6 0 49,13 0 1,-8 0 0,-1 0 0,5 0-171,-1 1 0,6-1 0,1 1 1,0 0-1,-4-1 0,-6 1 3,7 0 1,-7 0 0,0 0 178,6 0 1,1-1 0,-11 1 27,3 1 106,-65-6-1342,-7-4-717,-12-3 0,-4-1 1964,-14-5 0,-5 0 0,33 9 0</inkml:trace>
  <inkml:trace contextRef="#ctx0" brushRef="#br0" timeOffset="35960">10287 6541 1398,'5'9'1895,"0"-1"299,-5-8-576,0 0-249,99 21-3093,-53-14 1727,-6 0 0,6 2 0,-5-3 5,11-1 1042,4-2-1050,-28-2 0,5 1-2,14-1 0,13 0 1,7 0-1,-1 0 1,-10 0-9,-3 0 1,-5 0 0,8 0 23,-6-1 0,9 1 0,5 0 0,2 0 0,-2 0 0,-4 0 0,-9-1 53,11 1 0,-9 0 1,3 0 42,-2 0 0,2-1 0,4 1 0,4 1-233,-16-1 1,3 0 0,4 1 0,1 0-1,0 0 1,-1-1 0,-3 1 0,-4 0 111,4 0 0,-5 0 1,-2-1-1,2 1 1,5 0 9,-3 0 0,4 0 0,2 0 1,2 0-1,1 1 0,-2-1 1,-2 1-1,-4-1-16,9 2 1,-3 0 0,-2 0 0,-2 0 0,0 0-154,1 0 0,-2 0 1,1 1-1,4-1 164,-9 0 1,3 1-1,1-1 1,3 1-1,1 0 1,1 0-1,0 0-17,-2 0 0,1 0 1,3-1-1,0 1 1,1 0-1,-1 0 1,0-1-1,-3 1 0,-1-1 29,1 1 1,-3-1-1,-1 0 1,0 1-1,0-1 1,2 0-1,4 1-1,-1-1 0,3 1 1,3-1-1,3 1 0,-1 0 1,1 0-1,-3-1 1,-3 1-1,-4-1 0,-5-1-5,4 1 1,-8-1 0,-2 0 0,1 1-1,7-1-1,-5 0 0,4 1 0,2 0 0,3 0 0,1 0 0,1 0 1,-1 0-1,-2 0 0,-1 0-1,7 0 1,-1 1 0,-1-1 0,0 1 0,-1-1 0,1 0-1,0 1-61,1-1 1,-1 0-1,0 1 1,0-1-1,1 0 1,-1 1-1,1-1 63,-4 0 0,1 1 1,2-1-1,-1 1 1,-1-1-1,-2 0 1,-3 0-1,-5 0 102,9 0 0,-8 0 0,0 0 0,8 0-99,-10-1 1,6 1 0,3 0 0,2 0 0,0 1 0,0-1 0,-3 0-1,-3-1 12,11 1 0,-3 0 0,-2 0 1,0 0-1,3-1-15,-3 1 1,3 0-1,1 0 1,-1 0-1,-1 0 1,-4-1 155,8 1 0,-4-1 0,-1 0 0,0 0-154,-2 0 0,1-1 0,-2 1 1,-3-1 14,3 0 1,-3 1 0,6-1 4,-9 0 0,5 0 0,4 0 0,0 1 0,0-1 0,-2 0 24,4 0 1,-2-1-1,1 1 1,-1 0-1,0-1 53,0 1 1,0 0 0,1 0 0,-1 0-1,2-1-78,-6 0 0,2 1 0,1-2 0,-1 1 0,-4 0 0,-4 0 2,5-1 1,-6 0-1,7 1 61,-6-1 1,4 0-1,4 0 1,2 0 0,-1 0-1,-2 0-31,5 2 1,0-1 0,-1 1 0,0 0 0,0-1-169,1 1 0,-1-1 1,1 0-1,-1 0 1,-1 1 113,-2 0 0,0 1 1,-1-1-1,-3 1 1,-4 0-1,3 0 0,-6 0 0,1 1 344,-1-1 0,1 0 0,4 0-343,-2 0 0,3 0 0,4 1 0,0-1 0,0 1 2,1-1 1,0 0 0,1 0 0,0 1 0,0-1 8,-1 0 1,0 1 0,0-1 0,1 0 0,1 1-13,-2-1 1,2 0-1,0 0 1,0 0 0,-1 1-1,-5-1-11,7 0 1,-4 1 0,-1-1 0,3 1 6,1-1 0,2 1 0,2 0 0,-2 0 0,-4-1 5,-5 0 0,-3 0 0,-2 0 0,0 0 1,14 0 0,-1 1 0,-10-2-1,-16 0 0,-4-1 454,14 0 1,-5 0-838,-10-1 72,0 0 2418,-25 0-2860,-4 0 544,-3-1-4926,-21-14 5135,0 2 0,-2-3 0,12 8 0</inkml:trace>
  <inkml:trace contextRef="#ctx0" brushRef="#br0" timeOffset="36260">23939 7006 12375,'-9'-11'1370,"2"3"-1793,7 8 729,0 0-91,55 18-125,-17-2-61,-4-2 1,5 3 0,-1 3-2161,12 14 0,-4 4 2131,-6-8 0,-2 1 16,0 8 1,-6-1 875,-13 5-632,-10 0 45,-5 1-20,-11-14 1,-7 3-149,-18 11 1,-6 0-1089,7-6 0,-4-3 824,2-5 0,-3-2 0,1-2-160,-3-4 0,1-2-981,-3 1 0,-1-1 444,0 0 1,-4 0 823,5-3 0,-5 1 0,1 0 0,6-2 0,2-1 0,2-1 0,-6 2 0,1-1 0,0 1 0</inkml:trace>
  <inkml:trace contextRef="#ctx0" brushRef="#br0" timeOffset="36909">22416 8403 7848,'0'7'1369,"1"-2"-1319,2 23 1,1 8 195,4 7-1299,-2-2 0,1 8 0,0-4 1330,0-5 0,0 0-125,0 7 0,0 5 0,-2-4-145,-1-2 1,-1-1 69,0 15 0,-1-2 4,-3-18 1,-1-2 13,0-2 0,-4 1-28,-4 1 0,-3 2 0,-4 0 64,-6-3 0,-3 0 0,0-1-131,2 2 0,2-1 0,-5-1-199,-7-2 0,-4-1 0,4-5-709,9-9 0,0-3 222,-6 6 0,1-4-1137,-6 0 1823,-7-7 0,22-6 0,-2-2 0</inkml:trace>
  <inkml:trace contextRef="#ctx0" brushRef="#br0" timeOffset="37131">21907 9461 12028,'-2'-7'655,"0"2"-406,-19 36 1,-7 17 165,7-10-319,1-3 0,-4 7 0,7-4-7,11-5 1,5-3-292,2 21 202,19-5 0,10-29-61,9-3-37,8-5-77,-8-9 1,7-1-1,0-3-130,-2-2 1,-1-1 0,2-1-1023,10 0 0,1 0 0,-3-2 927,-8-1 1,-2-1-1,-1-1-1535,14-5 1,-3 0 1590,-12 2 0,-2 1 0,-4 2 0,-4 1 0,-5-1 0</inkml:trace>
  <inkml:trace contextRef="#ctx0" brushRef="#br0" timeOffset="38015">15536 10308 5085,'17'5'585,"-3"-1"2307,-14-4-2461,0 0 571,120 1-723,-82-1 1,5 0-127,-4-1 0,8 0 0,6 0 1,4-1-1,2 1 0,-3 0 1,-3-1-281,1 1 0,-1-1 1,-1 1-1,0 0 1,1-1-1,2 0 127,-1 1 0,2-1 0,1 0 0,1 1 0,-1-1 0,0 0 0,-1 1-30,3 0 0,0-1 1,-1 1-1,-1 0 0,1 1 1,0-1 4,0 2 0,0-1 0,0 1 1,0 0-1,-2 0 0,-2 0-196,-3 0 0,-2 0 0,-2 1 0,2-1 0,3 1 46,-3 0 0,4 1 0,1 0 1,1 0-1,-1 0 0,-4 0 0,-5 0-375,16 3 0,-7-1 1,0 2 159,-6-2 1,1 1-1,-2-1 1,-5 1-1266,4 2 1,-5 0 806,-9-2 1,-3 0 847,12 2 0,-22-4 0,-10-3 0</inkml:trace>
  <inkml:trace contextRef="#ctx0" brushRef="#br0" timeOffset="40711">10435 12488 5067,'8'3'2028,"-2"0"-944,-6-3 731,0 0-1463,9 50 340,-7 2-508,1-5 0,0 9 0,-2-3-1190,-2-1 0,-1 0 1006,0-4 0,0 3 0,-1-1-14,0-3 0,-1 0 0,1-3 81,-1 8 0,1 1-208,0-7 0,0 6 1,1 0-1,-1-7-49,1 1 0,1-2 47,-1-1 0,0 2 0,1-7-557,-1 11-129,1-10-574,-1-3 1403,1-16 0,0-5 0,0-12 0</inkml:trace>
  <inkml:trace contextRef="#ctx0" brushRef="#br0" timeOffset="40910">10097 13504 6784,'-2'13'2856,"2"-3"-4610,0-10 2202,-2 56 25,7-29-152,-3 9 1,3-1-56,11-9-67,4-2-2551,5-2 2523,4-3 1,6-6 1,5-4-163,11-7 0,1-3-152,-1 2 1,1-4-519,-8-9 0,2-5 1,-6-1-130,-8-2 1,-2-4 788,2-6 0,1-4 0,-5 4 0,4-7 0,-13 11 0,-1-1 0</inkml:trace>
  <inkml:trace contextRef="#ctx0" brushRef="#br0" timeOffset="41445">12806 12764 6017,'10'10'3343,"-1"-1"-2047,-9-9-352,-8 92-721,6-53 0,1 2 0,-1 2-1429,-1 6 0,0 1 1,1 0 1252,0-2 1,1 0 0,0-5-44,2-7 0,-1-4-22,1 0 1,1 0-75,1 26-850,-1-21 1,0-1 624,0 16-164,-1 7-455,-1-26-156,0-8 1490,0-5-3173,0-4 3002,0-9 1,0-1-1,0-6 1</inkml:trace>
  <inkml:trace contextRef="#ctx0" brushRef="#br0" timeOffset="41661">12552 13525 7797,'-3'-4'1952,"0"0"-1111,-4 35 1,2 13-624,7-14-131,-7 14 0,7-1 212,27-14 34,16-7-257,6-15 0,3-5-2265,-20-3 0,1-3 2008,17-6 1,-4-5-358,-2-17 321,-22 13 0,0-1-315,-2 0 0,2-3 532,4-10 0,3-4 0,-5 5 0,9-8 0,-6 1 0,0 1 0</inkml:trace>
  <inkml:trace contextRef="#ctx0" brushRef="#br0" timeOffset="53995">10266 12742 6073,'32'5'0,"-7"-2"0,-25-3 0</inkml:trace>
  <inkml:trace contextRef="#ctx0" brushRef="#br0" timeOffset="54633">10521 12700 6061,'30'-5'670,"1"-1"0,-1 1 1,-1-2-478,21-10-5088,-3 0 4778,-4-1 117,-3 0 904,8-9-794,-15 7 76,5-6-51,-18 9-71,-4 0 138,-2 0 2445,4-10-1944,11-19-359,-5 6 596,7-11-830,-14 20-1,2-2-106,0 1 33,0-1 1115,-1 2-888,13-19-391,-13 19 374,9-12 114,-13 17-197,-5 6-155,2-6-8,-3 6-182,8-28 176,-6 15-280,7-21 323,-9 20 290,4-16-209,-3 11-1059,0-12 1291,-4 18-251,-1-27 47,-3 21-146,-5-20 5,-3 27 49,-5-1-54,-3-2-118,-1 0 240,-11-6 0,-2-1-78,-6-6 159,4 11 1,-7-4 0,3 6-160,11 13 1,-2 2-47,-7-4 0,-4-2 1,-1 1-33,-1 5 1,-1 2-1,1 0 37,-10-5 0,0 1 47,10 6 0,-2 0 1,3 2 56,-6 1 1,4 2-83,9 3 1,0 1-29,-18-3 0,-4 2-52,-3 4 1,1 2 27,9-1 1,0 1-463,-10 2 1,3 1 415,-7 4 12,2 5-20,0 5 72,4 4 48,1 4-116,17-1 0,0 2-111,10-4 1,0 1 160,-8 8 1,2 2 26,11-7 0,1 0 36,0 2 0,1-1-18,1 1 1,0 1 56,1-1 0,0 2-47,-6 9 0,-1 5 124,5-4 0,0 2 0,1 0-68,-4 9 0,1 0-19,6-11 1,1 2-1,3-2 55,5 9 1,5-3-77,1-10 1,3 1 12,1 10 1,4-2-5,2-13 1,3-1-832,11 10 0,6 1 823,7-1 0,4-1-5,0 0 1,5-3-410,0-8 0,5-3 1,-2-4 386,2-2 0,1-4-18,-4-2 0,2 0 0,0-3-65,7-1 1,4-2-184,-17-4 1,5 0-1,2-1 1,0 0 0,-5 0-174,6 0 0,-3-1 1,3 0 247,5 1 0,5-2 0,-1 1 0,-4-2-868,-2-2 0,-4 0 1,-3-1-482,3 1 0,-1-2 1522,-6 0 0,2-2 0,-9 2 0,0 0 0,-4-4 0</inkml:trace>
  <inkml:trace contextRef="#ctx0" brushRef="#br0" timeOffset="64402">11980 12298 6985,'7'4'1705,"-2"-1"-1511,-5-3 128,0 0-322,18 8 28,-2 1-23,8 4-5,-7-2 0,-4-2 9,-3-2 83,2 2-39,-4-3 82,6 5-71,-6-5-11,5 3-16,-7-5 108,3 2-72,-2-1 28,3 1 182,6 3-183,-5-2-27,7 2-28,-6-3-3328,5 2 3289,-3-3-1,4 3 43,5 0-40,1-3-5,3 1 0,5-3 0,-12 0 8,15 0 3440,-5 1-3334,7 0-44,-7 1 8,5 0-69,-15-1-4,8 0 23,11 3-31,-13-2 0,14 1 0,-19-3-3,9 0 6,-7-1-3,14 0 5,-8-2 29,10 1-34,-10-1 8,11 0-8,-14 0 62,24-2 0,-2 1-471,1-3 462,0 1 3,-13 1-56,-1-1-6,0 1 6,-2 0 25,0-1-19,9-1 56,14-4-60,-11 1 170,-14 2 1,-1-1 62,0 0 20,8-3-93,-12 2 57,11-6-121,4-3 327,0-1-391,11-10-26,-22 11-2,8-8 30,-12 7 18,6-7-52,1-3 52,-2 1 18,2-6-66,-14 13-230,3-6 227,-6 6-3,15-25 0,-11 13 53,9-20-8,-11 4-45,-6 11 0,1-10 118,-5 18-56,-2-7-62,-1 3 42,-1 2-42,-3 6-53,-1 9 2,0 1 339,0 0-400,0 1-185,0-14 224,0 8 9,-2-11 19,-3 3-50,-1 5 92,-7-13-115,-4 4 118,3 6 0,-4 0-117,9 14 44,0 0 67,0 1-47,0 1-48,1 0-69,-5-4 100,-1-2 58,-2 1 12,1-1 70,3 4-58,1 0-3371,0 0 3415,1 0 151,-8-9-195,7 9 49,-7-8-5,8 11 62,-5-5-113,3 3 3390,-3-4-3322,-8-4-73,8 5 0,-9-7 3,11 8-3,-1 0 45,0-1 19,-1 0 42,-1 0 9,-21-12 22,11 9-1371,-18-10 1288,17 13-200,-2-1 191,-1 2-53,0-1 8,-1 1-66,2 2 0,-1 0 10,-21-7 53,21 6 1,-1 1-66,-25-7-2885,23 7 2948,-9-2-1838,-12-3 1841,18 7 525,-19-5-596,7 7 20,11 2 1,-15 2-12,15 1 15,2 1 0,-2 0 49,6 2 0,1 1 1160,-7-2 1,0 1-1181,4 2 0,3 1 15,-6 1-57,-21 2-462,12 2 471,-1 0 22,4 2 30,11-2-2,-17 7 0,12-4 166,-13 6-172,18-7 1,1 1 0,-9 4-736,9-4 1,1 1 735,-1 2 2,0 1-30,-1 2 8,0 0 1661,-1 1-1633,1 1-210,4-2 0,1 1 207,-5 6-85,2-2 0,2 1 91,4-1 5,-7 7 28,1 2-985,-2 7 996,0 3 6,1 2 474,12-7-483,0 3-35,3 4 27,2 3-27,4 2-879,6-2 0,3 0 871,2-17 1,1 0 47,2 17 0,3-2-83,12 2 170,-1-15 0,3 0-96,-5-8 1,1 0 262,7 8 1,1-2-295,14 13-14,0-7 1,2 1-736,-15-14 1,0-1 694,16 13 1,-1-2-37,5-1-320,-1-4-142,-2-3-243,0-3-144,-3-3 855,-10-11 0,-1-2 1,-3 2-1,12-3 0</inkml:trace>
  <inkml:trace contextRef="#ctx0" brushRef="#br0" timeOffset="75309">16277 12552 6815,'5'2'2690,"-1"0"-1368,-4-2-1196,-4-11 283,2 8-146,-2-7-70,3 9 1232,1 1-1486,0 6 220,0 2 21,-1 10 109,1 7-208,-1 3 0,-1 7-70,0 3 0,0 4 1,0 0-853,-1 9 1,1 2 819,-1 2 1,1 5-1,0-7 20,1-12 0,1-1-139,-1 9 0,1 6 0,0-5-127,0-2 1,0-3 126,0 11 0,0-3-42,0-20 0,0-5-235,-1 5-553,0-7 342,-1-6-55,1-5-1660,0-5 2343,-1-8 0,1 1 0,-1-6 0</inkml:trace>
  <inkml:trace contextRef="#ctx0" brushRef="#br0" timeOffset="75558">16044 13356 6719,'-5'-9'3551,"1"2"-3224,4 7 1398,0 0-1218,18 67-308,-5-37-29,5 16 1,3 0-33,3-20-40,8 5 11,0-15 99,0-8-158,1-7-50,-4-13-162,-7-11-172,3-10-126,2-9-111,2-7-569,-12 15 1,2-4-1,-1 1 574,3-10 1,-1 2 0,2-3 0,-2 4 0,-2-3-1</inkml:trace>
  <inkml:trace contextRef="#ctx0" brushRef="#br0" timeOffset="84459">16256 12467 9791,'7'4'-9,"-1"-1"9,-6-3 283,0 0-230,2 3 3,1-2 171,3 3 73,3 0-180,0 1-11,1 0 73,-2-1-36,-2-1 198,1 2-167,2 0-172,0-1 1,4 1 47,-3-2 20,2 0 0,0 1 8,3 1 65,9 1 52,16 0-142,-6-1-39,20-1-8,-26-3 2,7 0 106,14-1-55,-18 0-54,20 0 40,-22-2-6,14-1 20,-9-1 10,9-1-7,-14 2-223,12-1 211,-12 0-3354,7 0 3306,-13 1-2,-1-1 0,0 1-3,0-2 8,1 1 3,11-4-13,19-6 2,-10 3-1531,8-5 1525,-23 8 2531,-1-1-2528,-2 1-2541,-2 0 2553,4-2-4,-7 3 54,7-6-51,-13 7 1687,3-4-1658,-6 4-8,1-1 13,13-9-45,0 0 6,6-4 5,-5 2 49,-8 5 3371,-1 0-3184,13-12-40,-10 6-67,7-8-14,-15 9-67,-2 2-11,-1-2-42,2-1 73,5-12-68,2-6 118,6-17-1888,-7 9 1796,-1-1-34,-5 13 45,-2 0 117,3-25-515,-7 21 353,1-19 62,-5 27-62,-1 0-77,0 0-74,-2 0 109,0 0-48,-8-28-36,-3 9 81,-1-10 1720,-1 19-1754,-3 5-19,1 8 0,-1-1-171,-17-21-194,15 21 1,0 1 457,-8-5 391,6 8-386,0 0-5,-3 1-3084,-12-10 3095,-10 0 2,0 1-732,-3 3 724,11 11-1491,-2 1 1491,-1-1 0,-2 2-257,6 0 1,-3 0 256,6 4 0,-1 1 649,-6-4 1,1 1-650,9 5 0,3 1 0,-15-1 550,-2 0-542,-1 1 58,3 3 0,-5-1-68,-4 3 1,-2 0 769,1-1 0,0 1-789,2 1 0,5 1 13,-7 0 1058,0 0-1150,16 1 1,-5 1 85,3 1 0,-2 0 0,1 0-449,-10 1 1,0 0 462,10-1 0,-1 2 0,1-1 20,-10 2 0,3 0-1112,10-1 1,-1 0 1127,-10 2 1,-1 0-18,4 0 1,0 0 12,-1 1 1,0 0-33,1 0 0,1 1 4,4-1 0,3 1-4,-13 5-1654,1 2 1651,1 2 1,1 2 269,13-4 0,-2 3-306,-10 10 0,0 2 628,7-6 1,2 0-619,-5 8 1,3-1-25,3 4 8,5 2-18,8-3 0,3 3 39,5-5 1,3 1 18,-5 6 1,3 1 2,7-9 1,3-1 0,1 5 0,2 0 1,-1 21 0,2-19 0,1 1 85,2 0 0,3 2-47,7 12 0,2 1-6,-2-9 0,1-1 580,7 7 0,1-5-604,11 1 3,5-3 81,-16-22 1,2-1-48,13 7 1,7 0 40,-1-6 1,5 0 0,-1-2-565,-8-2 1,0-1 0,1-1 494,10 2 1,1-1 0,-3-4 4,-1-3 1,-4-2-687,5 0 0,0-1 717,-1 0 0,6-1-220,-4-1 0,6-2 0,2 1 0,-5-1 155,-4-1 0,-3 0 0,3 0-289,7 0 0,4 0 1,0 0-1,-7 0 190,-8-2 0,-4 0 0,0 0 134,21-1 1,0 0-269,-2-1 0,-1 0-131,-1-1 1,-1 0-171,-4 0 0,1-1 546,-1-1 0,2-1 0,-6 1 0,-13 1 0,-2 1 0,15-3 0,1 0 0</inkml:trace>
  <inkml:trace contextRef="#ctx0" brushRef="#br0" timeOffset="90049">19516 12573 7195,'3'5'2727,"0"-1"-193,-3-4-2052,3 0-230,-2 0 29,3 1 231,0 0-313,-2 1 274,6 5-61,-1 13-359,-1 1 64,0 34-117,-6-12-29,0 13 0,-1 6-23,0-4 0,-1 0-1637,0 2 0,1-1 1644,-1-7 0,0-5-179,1 0 56,-1-4-70,2-8 0,-1 3-141,1-1 1,0-1 211,-1 0 1,1-1-932,0 21 665,1-34-38,0-3-831,1 1 2897,0-10-2354,-1 0-1131,-3-11 1252,-1-4 908,-3-5 0,3 4 1,0 1-1</inkml:trace>
  <inkml:trace contextRef="#ctx0" brushRef="#br0" timeOffset="90267">19473 13462 6546,'-8'-12'4051,"1"2"-3625,7 10-17,0 0 806,-24-9-103,19 13-754,-18-7-89,26 17-53,1 1-54,5-1-55,0 1-26,8 2-73,-4-6-8,15-1-187,-8-7-127,28-17-53,-10-4-151,-6-5 1,4-7 0,-2-2-562,-4-2 0,-2-1 1,1-1-664,1 2 0,0 1 0,-3-2 1742,-3-2 0,-3-1 0,-5 7 0,-5 6 0,-3-2 0</inkml:trace>
  <inkml:trace contextRef="#ctx0" brushRef="#br0" timeOffset="91495">19325 12171 0,'-8'-6'1686,"1"2"1108,7 4-965,0 0-1079,30 72-551,-11-45 328,10 19 0,4-2-499,3-24 311,10-3 1,7-2-360,-14-9 0,2-3 1,-1 1-14,19 4 1,1-1 592,-16-6 1,0-2-1,-4-1-605,-2-1 1,-2-1 41,0-1 0,3-2-61,3-2 1,4-2 0,0-2-820,-3-2 0,0-2 1,-1 1 882,3 0 0,-1 0 0,-3-1 22,10-9 0,-6-1 256,-16 5 1,-2-2-184,5-10 0,-1-4-21,-9 6 0,1-4 0,-2 2-126,5-9 1,-2-2 108,-9 7 0,-2-3 0,-2 5-465,-3 4 0,-1 2 481,2-10 0,-1-3-56,-2-3 0,-1 2-41,-1 10 0,-1-2 24,-1-3 0,1-4 0,-2 4-2,0 3 1,0 1 1,-1-12 0,-1 1 496,-1 15 0,0 1-440,-4-28-138,-4 9 0,-4-4 91,-3 1 1,-2-1 8,1 0 1,-1 0-133,1 15 1,-2 1 0,1 4 113,-14-15 936,10 17 0,-2 1-953,-4 3 0,0 2-46,5 6 0,0 0 720,-8-4 1,-1 2-666,-13-4-40,-1 3 59,2 2-56,-2 2-217,1 2 254,-1 1 379,13 6 0,-5 1-370,-15-3 1,-2 1-2,9 1 0,1 1-1391,-11-2 0,2 2 1391,22 4 0,2-1-18,0 1 0,-4 1-154,-7-1 0,-6 2 0,-1 0 173,-3 1 0,-2 1 0,1 0-511,-1 0 1,1 0-1,0 0 510,3 2 0,1 1 0,6 1 35,6 0 0,3 1-456,0-1 0,0 1 426,1 0 1,-2 1 7,-12 3 1,0 1 4,10-2 0,1 1-15,-10 4 0,0 1-26,14-3 1,2 0 23,0 2 1,0 1 633,2 0 0,-1 2-613,-8 9 0,0 1 6,11-4 0,1 0-283,-8 8 1,3 0 254,10-6 0,3 0 0,-1 2 0,2 1 0,-1 0 0,1 2-155,0 0 0,1 1 133,1 1 0,0 1-5,0 0 0,1 1 27,2 0 0,0 0-519,1 1 1,0 0 490,2-1 0,1 2 524,0 13 1,3 5-503,4-1 1,2 4-1,1-2 25,-2 4 1,3 1 12,3 0 1,3 4 0,-1-9 35,0-20 1,0-2 29,7 21 0,4 4-69,-2-20 0,1 0 0,1-1-8,4 10 0,2-1-20,-4-10 0,3-1 0,0-4 0,0-4 1,1-3-384,3 0 0,1 0 369,1-2 1,4 1 342,10 0 0,6 2 0,3-3-333,-10-6 0,3-2 1,0-1-1,0 1-262,-1 0 1,1 1-1,-1 0 1,0-3 201,16 0 1,-1-2-1,-6-3 8,-5-4 1,-4-1-36,0 0 1,4-1 182,5-4 1,6-1-1,-1-1-722,-3 0 0,-1-1 0,1-1 319,0 1 0,1-1 1,-3-1-469,-5 0 1,-1-2-1,-10 2-405,5-3 1469,5-7 1,-36 14 0,-2-2 0</inkml:trace>
  <inkml:trace contextRef="#ctx0" brushRef="#br0" timeOffset="93928">19876 12383 5775,'7'2'2400,"-2"1"-1401,-5-3 485,0 0-5037,59-2 3880,-17-4-264,-2 4 0,2-1 148,-9-3 0,-2-1-206,10-2-51,-6 0 0,1-2 38,6-2-87,-2-3 0,1-2-41,-14 3 0,-1 0 94,6-2 0,-1-2-92,12-12-32,0-7 166,-11 8 87,-2-6 0,0-1 67,-2-3 1212,-8 9 1,-1-1-1157,-6-4 797,-3 0-897,-3-2-74,-3 0 577,-2-1-526,-2 0 0,0-3 75,0-4 1,0 0-445,0 0 1,0-2 340,-1-6 0,1 3 183,0 1-152,1 19 0,-1-2-3146,0-26 3273,0 15 35,0-11-1647,-3 20 1656,-3 3 187,-3 3-322,-3 0 0,0 3 90,-21-25-162,12 23 1,-1-1-15,1 2 1,-1-1 36,-10-7 0,-1 1 3,6 10 0,0 2 905,-6-6 0,-2 1-930,7 5 0,0 3-55,-19-9 0,12 9 1221,9 7 1,-2-2-1243,-10-3 0,-2 0-1529,-10-4 0,0 1 1558,7 4 1,2 1-8,2 2 0,3 2-169,-5 2 170,0 2-3,12 4 0,-2-1 17,-18 2 1,0-1-20,13 1 1,0 1 15,-20 0 1,3 0-17,10 1-3,-12 1-19,19 0 19,-3 4 1,-1 1 2577,-5 2-2574,6-2 1,0 2-5,-8 5-7,16-4 1,-2 2-9,-9 4 0,0 0 18,7-3 1,1 0 268,1 1 1,1 1-357,-19 9 35,15-5 1,-2 1 20,-8 7 1,-1 1-905,8-5 1,1 0 892,4 0 1,3 0 7,1 2-24,2 2 50,3 0-2434,-7 15 2375,8-9 68,-5 10-74,10-13 67,2-1 1216,1-1-1210,-4 9 413,-2 11-417,8-10 0,0 1 41,-4 17 11,7-17 0,3-2 3406,1-4-3398,-7 24 17,5-19 0,1 1-73,-5 17-1618,4-11 1,2-2 1595,4-7-20,1-6 0,1 3 1,3 1 1,2 0 35,1 22-149,1-23 1,1-1 120,5 1 28,4 0-34,0 0 86,3-4 1,3 4-16,5 2 1,1 1 10,0 0 1,0 0 328,3-1 1,-2-4-364,9 5-3,3-1-81,-11-10 1,5 0 101,3-1 0,5 1 1,-2-1-316,4 2 1,0 0 289,-3-4 0,2-1 0,-5-3-2,-8-6 0,-2-2 0,1 0 1,2-1-7,24 5 1,5 0-1040,-4-1 1,0-1 1077,2 0 1,-1 0-27,-2-2 1,-6-1 1511,-6-2-1478,0-1 0,3 0-15,-6-3 1,0 0-47,0 0 1,0 0-89,6-2 0,-4 0 111,-2 0 396,-11 0 0,1 0-348,25-1-48,-15 0-51,4-2 3197,-29 2-3138,0-1-61,21-6 2,12-7 51,-1 0 3,2-3-3,-23 8 62,1 0-59,13-6 12,-11 5 0,0-1-2665,21-9 2650,-20 9 0,-1-1-3,4-1-841,1-2 811,2-1 34,-4-2 1,4-2 21,3-4 1,0-1-247,-1 0 1,0 0 222,-2 0 0,-5 0 8,1-3 62,-2 0 2731,-4-1-2615,-1-15 1,-1-4 694,-1-1-851,-2 2 1,-3-2-31,-6-6-53,-4 10 0,-1-3 34,-2 7 1,0 1 136,0-7 1,-1 4-119,-3-7 0,-6 14 78,-3-1-46,-3 11 1,-4-3-19,-14-18 0,-3-2-14,10 15 0,-1-1-474,-11-12 0,0 3 472,4 7-88,-1 1 75,2 5 0,-3-2-70,-5-2 0,-3 1-494,2-1 0,0 2 576,-2 2 1,0 3 0,4 6 1,-1 1-200,-12-9 0,-5-1 217,11 6 0,-1 0 0,1 1-16,6 3 0,1 1 0,1 0-275,-14-7 1,5 4 274,-2-2 0,-1 3-3,1 2 2,14 9 1,-5-1-97,-20-2 1,-2 0 73,17 4 1,-1 1-11,-2 1 1,-3 1-1,5 2 925,-13 3-920,8 1 0,-3 1-84,-3 5 0,0 1 15,9-1 1,0 0 77,-7 4 1,1 3-26,9 2 1,0 4-436,0 3 0,-2 4 0,-1 2 477,-2 1 0,0 1 1,-2 2-26,6-1 0,-2 2 1,1 0-1,4-1-340,0-1 1,4 0 0,0-1 345,2 0 1,1-1 0,2-2-92,1 1 0,2-2-42,1-1 0,1 1-308,-3 5 1,1 4-808,0 14 0,1 3 682,4-9 1,2 2-402,1 11 0,2 3 988,4 2 0,2-6 0,1 1 0,3-18 0,-1 1 0</inkml:trace>
  <inkml:trace contextRef="#ctx0" brushRef="#br0" timeOffset="97461">22881 12531 3085,'9'4'3511,"-3"0"-1256,-6-4-160,0 0-338,2 20-1353,0-1-74,1 23-53,-2-2-2763,0 9 2699,-4 6 177,-2-13 1,-1 5-354,-1 1 1,-1 5-1,1-3-86,-1 4 0,0 1-308,2-2 0,0 4 1,2-9 204,3 4-219,1-15 1,1-2-1347,4 4 795,-2-9-203,2-14 2761,-4-17-2622,0-5-248,0-5 1234,-1-4 0,0 5 0,0 3 0</inkml:trace>
  <inkml:trace contextRef="#ctx0" brushRef="#br0" timeOffset="97711">22691 13166 6949,'-2'-11'3956,"0"3"-3709,2 8 125,0 0 661,-20 53-680,14-24-146,-2 15 0,3 2-894,13-6 760,8 12 8,0-18 17,3-3 191,23 11-1,9-18-226,2 2-354,-19-29 0,-2-5 290,6-10-113,-13 3 0,3-5-41,10-11 0,4-6 0,-5 4-277,-8 8 0,-1 0 306,8-8 0,5-3 0,-9 6-405,-6 1-202,-4 3 734,-8-2 0,-1 1 0,-1 5 0,4-18 0</inkml:trace>
  <inkml:trace contextRef="#ctx0" brushRef="#br0" timeOffset="98780">22035 12383 3930,'35'13'1222,"1"1"1,11 3-1111,3-4 0,3 0-21,-17-7 0,-1-1-636,4 0 0,3-1 622,2 1 0,4-1 31,-1 0 1,5 0 0,5-1-142,-11-1 1,4 0-1,3 0 1,1-1-1,-1 1 1,-4-1 32,7 1 0,-3 0 0,0 0 0,4-1 109,-2 0 1,6 0-1,1-1 1,0 0-1,-3-2 1,-7 1-131,8-3 1,-6-1-1,5-3-35,-10-2 0,5-2 1,2-3-1,1 0 1,-4 1-1,-4 0 163,11-1 1,-5 0 0,2-4-90,-5 0 0,5-4 0,0-1 0,-5 0 0,-9 3 51,-4-1 0,-5-2 42,2-3 0,1-3 0,-4 2 301,-8 2 0,-2 0-345,6-8 0,-3-2 49,-9-2 1,-3-1 797,-4 10 0,-1-2-882,2-22 0,-3 0-10,-4 21 1,-2 1-26,1-21 0,-2-4-464,0 11 0,-1-1 1,0 2 466,0-6 0,0 1 0,0 6 0,0-2 0,-1 6-912,-1-16 917,-4 1 583,-5 6 0,-6-3-255,-11-1 0,-4 1-624,4-1 0,-2 1 379,-8 5 0,-1 6-84,14 17 0,0 2 37,1 0 0,-4-1 441,-3-2 0,-5-3 0,-1 1-466,-2 0 1,-1 1 0,-3-1-8,-6-4 1,-2 0-1,1 2 264,7 6 0,2 1 1,2 3-273,-9-2 0,2 4-155,14 5 0,-4 2 93,-9 0 0,-11 0 0,-1 0 0,8 2-15,-5-1 1,-1 0 55,5 2 1,-8-1-1,1 0 1,10 3 17,6 1 1,6 2-61,-1 0 1,-3 0 13,-3 2 0,-5 0 1,-1 1-281,-1 4 1,-2 0-1,1 1 316,0-2 0,0 0 0,0 2 13,-7 4 0,-1 3 0,8-1 3,9-1 0,1 0 281,-3 2 0,-5 3 0,0 1-281,4 1 1,-2 2 0,1 1 0,2-1-317,-1-1 1,3-1 0,-2 2 313,3 0 0,-2 1 1,1 1-1,4-2 82,-6 9 0,4 2 183,7-3 1,0 2 0,1 3-236,-5 7 1,0 3 0,2 0 2,5-7 1,2-1-1,2 1-298,3 0 1,2 0 0,2-4 280,4-1 0,1-3 13,0 2 0,0 0-12,1-1 0,1 3-31,0 7 0,1 9 0,0 1 0,2-7 12,-1 4 0,2 1 14,1 0 0,0 8 0,2 1 0,7-6-6,7-6 1,5-4-1,5 1 18,4 2 1,4 2 0,3 0 0,-2-3-39,1 2 1,-1-1 0,4-3 11,7 4 0,3-2 0,0-6-17,-9-13 0,-1-4 1,4-1-239,1-1 0,3 0 0,3-1 0,1 0-149,-2-1 1,3 0 0,0-1 0,2 0 0,-1-1-287,0-1 1,0 0-1,1 0 1,-1-2 0,0 0 751,11 1 1,0 0-1,-3-3 1,-6 0 0,4 0-1,-6-2 1,-13-3 0,-1 0-1</inkml:trace>
  <inkml:trace contextRef="#ctx0" brushRef="#br0" timeOffset="108524">22860 12552 10452,'7'2'1579,"-1"0"-1632,-6-2 515,0 0-163,44-1-148,-20 1-15,11-1 0,6 1 144,-4-1 1,-1 1-210,-5 0 1,0 0-28,6 0 1,1-1 103,1 1 1,-3-1-48,13-1-75,-12 1 1,3-1-32,8-2 1,-2-2-668,-14 2 0,1 0 669,18-3 1,2 0-14,-7 0 1,-2-1 15,-11 3 0,1-1 2,20-3 1,1-2-341,-6 1 1,-2 1 355,-8 0 0,0 1-847,1-2 0,-3 1 829,-2-2-8,-1-1-114,-4-4 0,2-3 51,4-7 0,0-2 40,0 2 0,-1-1 379,0-3 0,-3 1-381,2-5-1975,-1-1 2008,-4 2 48,-4 1 225,-8-2 0,-1-2-264,0-4 31,-3 6 0,-4 0 148,-5-11-124,-2 10 258,-1-24-100,-1 26 1,0 1-116,0-21-59,0 22 0,0 2-12,-2-3 87,-2 3-41,-4 1 49,-2 1 953,-2 1-963,-23-21-356,11 17 235,4 7 0,-2 1-11,-15-12-34,8 9 162,5 4 1,-1-2-205,-1 1 0,1 1 87,-16-15 984,17 16 0,1 1-987,-1 1-78,-2 0-2,-1 1 38,-2 1 37,-3 0-1305,-4 0 1,-2 0 1312,-12-4 0,9 3 0,1 1-1955,-6-2 1955,-1 1 430,0-1-430,0 1 6,0-1-708,4 2 0,-3 0 703,17 6 0,-1 0 33,-16-6 0,-2 1 471,6 3 1,1 2-502,7 1 1,0 1 144,-13-3 1,0 1-66,13 2 0,-3 1 39,-6-1 0,-6 0 1,3 1-85,2 1 0,0-1-21,-1 1 0,-2 0 0,4 1-18,9 3 0,2 0-9,0 1 1,0 0 6,0 0 1,1 1-1,-1 0 1,1 0 939,0 0 0,1 1-941,0 0 1,-1 1-313,-23 6 0,-2 2 313,21-3 1,0 1-3,-21 5 0,3 2 4,22-4 0,3 1-21,-2 2 0,-1 1 2,0 1 1,0 1 17,1 0 0,-3 3-16,-3 7 0,-4 3 0,4-1 39,2 0 1,0 0-23,1 2 0,-3 2 0,7-2 69,7-4 0,4 0-72,0 2 1,2 0-3,1 2 1,0 1-18,2 1 0,1 1 6,0 0 1,2 5 16,3 5 0,1 7 1,1 3-1,1-7-375,-2 9 1,3 1 356,2-2 0,2 10 0,2-2 0,2-9-66,3-7 0,3-4 82,6 14 0,3-2-4,-4-19 1,4-1-56,5-2 1,7 4 0,1 0-1,-2-4 2,6 6 1,3-2 197,-6-5 1,5 3 0,0-2 0,-3-5-280,7-3 1,0-5-26,5 2 0,2-3-73,1 0 1,5-3-86,-15-6 1,4-1 0,2-1 0,0-1-437,5-1 1,0-2 0,3 0 0,1-1 452,0 0 1,2-1 0,2 0 0,-1-1 0,-2 0 6,2-2 1,-1 0-1,-1 0 1,2-2-248,-8 1 0,3-1 0,0 0 0,-3-1 1,-4 1 544,4-1 0,-4 0 0,-3 0 0,18 0 0,-7 0 0,-5-1 0</inkml:trace>
  <inkml:trace contextRef="#ctx0" brushRef="#br0" timeOffset="113828">11515 3704 9544,'-1'-6'1067,"0"2"532,1 4-1607,-4-6 58,10 5 3,-1-2-47,15 7 64,4 4-3403,29 6 3386,-3-2-25,-14-4 0,5 0-493,8-2 1,6-1 0,-2-1 467,3 1 0,1-2-378,-12 0 1,5 0 0,0-1 0,-4 0 413,-3-1 0,-4-1 1,2 0 19,2 0 1,0 0 0,1 0 3,2 0 1,-1-1-1,1 1-51,0 0 0,0-1 1,3 1-156,-1-1 1,3 1 0,2-1 0,0 1 132,1 1 0,0-1 1,1 1-1,3 0 0,-4 1 1,4 0-1,0 0 1,-1 0 0,-2 1 6,2 0 0,-3 0 0,-1 0 0,1 1 1,-3 0 1,1 1 0,-2 0 0,-3-1-20,1 1 1,-4 0-1,1-1 67,-1 1 1,1-1-1,-1 1-118,-1-1 0,-1 0 1,3-1-90,6 1 1,6 0 0,-1 0 0,-2-1 76,4 0 0,-2-1 0,1 0 63,-8 0 1,3 0 0,-2 0 0,-3 0-188,1-2 0,-3 0 0,-5 0 17,19 0 875,-22 0 0,-4 0-521,-5 0-18,-6-1 1032,-14 0-889,-7-1 2646,0 1-2617,-1-1 2207,0 0-2378,-1-1-101,-3-3 180,-7-6-189,1 2 28,-3-5-64,7 5-53,1 0 48,2 1-113,0 0 73,3 1-31,3-24 169,1 11-3,3-22 80,1-5-161,-2 4-9,-3 14 0,1-4-100,0-24 1,1-2-812,-2 20 1,1-1 895,-1-2 0,1-3 0,0 3-20,0 4 0,1 2 35,-1 0 0,-1-1-293,2 1 1,-2-1 297,1-10 1,-2-4-21,-1 12 0,-1-2 0,0 1-22,-2 1 1,-1 0 0,-1 0 33,0-13 1,-3 2-53,-6 8 0,0 6 55,-5-5 48,-7-9 50,7 23-95,-15-9-3,13 17 64,-11-6 6,16 17 57,1 3 1464,-17-3-1665,-2 3-1271,3 2 1,-1 1 1344,-20 0-14,19 2 0,1 1-470,-24 0 457,23 0 1,0 0 26,-3 0 0,-1 0 18,-1 0 0,-5 0-37,-13 0 1,-8 1-1,4-1 15,0 0 0,-1 1-437,14-1 0,-3 0 0,-2 0 0,3 1 441,-10-1 0,2 0 0,2 0 0,10 0 0,2 0 0,-4 0-23,-8-1 1,-4 1 0,-3 0 0,0-1-297,10 1 1,0-1 0,-1 0-1,1 0 1,2 0 318,-5 0 0,2 0 0,0 0 0,-1 0 74,-7 0 1,-3-1-1,3 0 1,6 0-75,-7 0 0,3 1-385,6-2 1,-2 1 0,2 0 384,-6-1 0,1 1 12,10-1 0,-1 1 0,1-1 11,6 0 0,1 1 1,1-1 26,-17-2 1,1 0-47,1 0 0,2-1 36,9 1 1,4 0-4,-8-2 1245,5 0-1282,3 1 1365,3 1-1501,5 2 0,-2 2-7,-22 2 115,22 0 0,0 1-73,-19 9 101,27-1 2703,-2 4-2179,8 13-407,9-5 21,-2 17-21,9-9 1843,1 5-1842,2 6-45,0 9 25,-1 10-51,-2-13 1,-2 9-1,1-4-47,-1 2 0,-1 0-426,2-12 1,-2 4 0,1 1 0,0-2 421,-2 6 1,-1-2-1,2-2-1342,-2 8 1,1 0 1345,1-9 0,0 2 0,0-4 0,1 1 0,1-4-28,0-1 1,-1 0 9,-1 9 0,0 0-197,1-14 1,-1-2 211,0 8 0,-1-3-53,-3 6 397,0 3-520,3-18 2543,2 3-3442,11-12 471,3-10-186,11 1-364,4-10 107,7-1-2088,5-1 1618,-1-1 1691,3-2 0,-20 2 0,0 1 0</inkml:trace>
  <inkml:trace contextRef="#ctx0" brushRef="#br0" timeOffset="118869">20913 8975 7176,'0'11'3018,"0"-2"-2206,0-9 2462,0 0-3140,15-5-333,-11 10 199,10-1 171,-18 17 62,-3 12-156,-4 7 0,-2 8-70,1-7 1,-1 2-1,0 1-282,0 0 0,0 1 0,-2 1 209,0-1 0,-1 2 0,0-1 0,2-5-993,-4 10 0,1-4 891,2-7 0,1 0 0,0-3-121,1-4 0,1-1-627,-3 4 1,-1-1-744,0-7 0,0-1-2931,-13 20 4590,0-24 0,20-18 0,-1-5 0</inkml:trace>
  <inkml:trace contextRef="#ctx0" brushRef="#br0" timeOffset="119035">20426 9800 6913,'-11'-6'4205,"2"2"-4074,-5 26 1,1 10 42,5-3-79,-7 14 0,3 2-1994,13-8 1899,9 11 3,7-20-189,28 4 249,-12-21 0,4-3-463,0 2 0,3-4 50,4-5 0,3-7-571,-8-4 1,1-3 0,-1-1-203,3-2 1,1-2 773,4-5 0,3-2 0,-9 4 0,4-3 0,6-7 0</inkml:trace>
  <inkml:trace contextRef="#ctx0" brushRef="#br0" timeOffset="119255">23050 8975 10953,'-22'42'183,"0"0"1,8-16 0,0 3-198,-4 7 1,-4 7 0,0 2 0,3-6-2817,0 3 0,2-3 2779,-6 13 1,2-2-150,9-20 0,3-1-251,0 5 1,2 1 450,-2 23 0,3-15 0,4-18 0</inkml:trace>
  <inkml:trace contextRef="#ctx0" brushRef="#br0" timeOffset="119452">22627 9567 3594,'-9'31'531,"0"-1"0,-2 16 256,-5 9 0,1 2-726,8-25 1,3-1 634,-2 19 1,6-2-697,12-18 0,4-3 0,20 20-6,-5-31 0,3-7-712,0-7 1,2-6 322,7-3 0,3-5-169,7-4 0,1-5 287,-13 4 0,1-1 0,0-2 116,2-1 1,1-2 0,4-3 160,-2 0 0,6-5 0,1-1 0,-2 1 0,-7 4 0,-7 5 0,-4 3 0,2-2 0,7-6 0,0 1 0,0-1 0,0 1 0</inkml:trace>
  <inkml:trace contextRef="#ctx0" brushRef="#br0" timeOffset="119927">16129 9123 11166,'7'0'-73,"-1"0"574,-6 0-103,0 0-200,0 62-1909,-2-20 1743,0 6 0,-1 2-32,-1-17 0,0-1-4,0 2 0,-1 1-209,-2 14 0,1 2-427,-1-3 1,1 0 287,0-1 1,0-1-122,1-9 0,0-3-4809,-5 9 5282,1-18 0,2-4 0,1-17 0</inkml:trace>
  <inkml:trace contextRef="#ctx0" brushRef="#br0" timeOffset="120124">15833 9694 0,'-3'-9'3231,"1"1"-2854,-14 31 0,-4 14-25,2 2 466,-4 4 0,0 5-800,11-9 1,4-1 323,4 0 1,2-1-378,2 0 0,3-2 32,16 19 869,4-36 1,5-5-900,20 2-14,-13-8 1,4-7-344,5-15 0,5-9 0,-3 0 960,0 1 0,1-4-996,-3-1 1,5-6-1,-1-1 1,-6 3-779,1-5 0,-4 1 720,-7 7 1,1-2 0,-5 2 297,0-4 1,-5 5 0,1 0 0,-6 0 0</inkml:trace>
  <inkml:trace contextRef="#ctx0" brushRef="#br0" timeOffset="120472">13145 9525 8427,'4'8'602,"-1"-2"-602,-3-6 1941,0 0-609,-4 105-1450,1-76 0,-1 4 213,-2 15 0,-1 13 1,-1 2-1,1-10-1150,-2-3 1,0-3 1054,0 2 0,-1 4 0,0-4-48,1 0 0,1-3-1173,0-5 1,0-1 661,0-1 0,0-2-4733,-9 21 5292,5-39 0,3-2 0,2-16 0</inkml:trace>
  <inkml:trace contextRef="#ctx0" brushRef="#br0" timeOffset="120705">12806 10160 11381,'-2'-6'367,"-5"29"0,-1 13-222,2 6-102,1-5 0,-1 7 0,3-3-753,4 3 0,4-2 680,-2 1 1,6-2-52,19 8 0,6-7 75,12-8 228,-7-10 0,4-8-269,3-21 1,1-12-115,-9-1 1,1-4 0,0-1-379,0 0 0,0-1 1,0-4 244,-3-2 1,0-4 0,0-1 0,-5 3-1035,5-8 1,-4 1 995,-5 7 1,-1-2 0,-4 3-966,9-19 881,-15 6 1,-8 24 0,-8 4 0</inkml:trace>
  <inkml:trace contextRef="#ctx0" brushRef="#br0" timeOffset="121002">11113 9716 10342,'1'5'1599,"0"0"-1145,-1-5 53,-24 75-2931,10-26 1,-2 4 2465,2-7 0,0 2 0,-1 1-24,2-3 1,0 1 0,0-1-383,1 1 0,1-1 0,-1-1 321,2-3 0,-1 0 0,1-1 43,1-1 0,-1-1 0,1-1-52,-1 5 1,1-6-481,0 0-302,2-12-575,4-9-58,1-9 1448,2-15 1,0 5 0,0-8-1</inkml:trace>
  <inkml:trace contextRef="#ctx0" brushRef="#br0" timeOffset="121189">10668 10414 10239,'-5'36'926,"0"-1"1,3 7-751,-4 4 1,2 0 131,11-2-92,6-5-675,11-6 641,8-4 30,11-10 0,9-6-208,4-9 0,3-5-994,-13 1 0,2-1 0,3-6 357,1-10 1,3-6 0,0-4 0,-5 2-904,-5 1 1,-3 0-1,2-3 1536,-2-1 0,5-4 0,1-2 0,-4 3 0,-8 4 0,2 0 0,-4 2 0,7-10 0,-1 1 0</inkml:trace>
  <inkml:trace contextRef="#ctx0" brushRef="#br0" timeOffset="128922">20913 8890 8480,'10'10'1661,"-1"-3"-1656,-9-7 432,0 0 73,2 67-199,-3-21 1,0 8 0,0 0-1192,0-6 1,1-1 0,-1 2 890,0-1 1,-1 3 0,0-1 0,0-6-12,-1 8 0,0-5-18,0 1 0,-2 3-692,0 2 1,-1 5 0,-2-2 12,2-13 1,-2-1 0,1 0 376,-2 8 1,1 2 0,-1-7-1321,-2-3 1,0-8 1639,-7 4 0,10-20 0,0-5 0</inkml:trace>
  <inkml:trace contextRef="#ctx0" brushRef="#br0" timeOffset="129205">20468 9906 10908,'-24'15'404,"0"12"1,2 5-5729,4 1 5550,-1 3 1,-1 1 196,2 10 1116,4-3-1319,16-5 0,5-1 60,6 2-136,8-5 1,6-6-95,10-19 21,9-12 1,5-8-117,-9-9 0,-1-3-828,9-3 0,0-1 572,-9-5 0,-4-1-70,-10 8 0,-2 1-875,0 0 0,-2 0 454,-1 1 0,0 1 665,15-17 127,3-2 0,-21 20 0,1 0 0</inkml:trace>
  <inkml:trace contextRef="#ctx0" brushRef="#br0" timeOffset="130829">19177 16743 10715,'2'36'452,"0"0"0,3 15-402,-6-11 1,0 2-1420,1-2 1,1-3 1337,2 21 214,2-5 1,1-2 289,2 0 318,2 6-401,-5-39 1072,-4-15-1426,0-6-36,-1-6-646,-3-46 545,3 13-847,0 5 0,1-1 948,7-10-705,3 16 1,2 0 696,10-15-21,-7 19 1,1 0-187,20-17-505,-14 22 0,0 1-1134,15-14 140,0 8-39,-23 21 1753,-3 4 0,-6 2 0,-2 1 0</inkml:trace>
  <inkml:trace contextRef="#ctx0" brushRef="#br0" timeOffset="131123">19516 17039 8654,'8'11'1246,"-1"-2"-1173,-7-9 120,0 0-1288,92 13 894,-55-19-57,18 9 1,-3-6 140,-25-20 117,-6-1 44,-6 1 760,-7-10-367,-15 13-109,-3-1-17,-23 20-166,9 9 90,-11 7 365,-4 23-133,14-6 1,2 3-411,3-8 1,2 1 27,-2 13 1,5-1-86,8-7-53,2 6-48,10-18-604,22 4-679,11-13 138,12-2-3641,-7-15 4887,-5-14 0,-21 11 0,1-5 0</inkml:trace>
  <inkml:trace contextRef="#ctx0" brushRef="#br0" timeOffset="131597">20278 16933 10810,'-4'-4'-328,"0"1"1023,4 3-286,-33 47 72,16-23-236,-4 6 0,-2 3 287,3-5 1,1-1-91,-11 20-586,10-18 1,2-1 143,-2 8-359,10-10 7,6-9 9,2 0-135,12-9 259,8-4 130,5 0-49,4-6-44,-7-3-397,10-12-433,8-19 780,-4-1 523,-6-2 202,-17 18 579,-8 12 138,-2 6-1219,-1 12-58,1 5-6,2 7-36,3-1-25,2-7-85,3-1-481,11-2-890,16-8 887,-5-5-1220,20-16 324,-29 3 1599,7-10 0,-21 17 0,-2-2 0</inkml:trace>
  <inkml:trace contextRef="#ctx0" brushRef="#br0" timeOffset="131773">20616 16955 10790,'2'11'2492,"-1"-2"-1645,-1-9-422,0 0-506,-3 69 36,2-39 0,1 1-1851,-2 19 1,1 0 1832,1-14 0,-1-3-152,1 12 366,2-4-395,-1-3 11,1-6-1198,0 2 266,-2-18-335,1 1-79,0-17 2523,1-3-944,1-9 0,-2 6 0,0-4 0</inkml:trace>
  <inkml:trace contextRef="#ctx0" brushRef="#br0" timeOffset="131963">20701 17166 7559,'5'-4'2671,"-2"0"-1763,-3 4-525,33 30-383,-18 11-55,4-16 1,-2 3-248,-9 5 1,-5-1 155,1 0 70,0 7-562,-3-19-152,-1-13 1,0-2-1</inkml:trace>
  <inkml:trace contextRef="#ctx0" brushRef="#br0" timeOffset="132623">20638 17018 11586,'9'-13'-65,"4"1"65,7 7-3,2 0 3,2-1 0,-1 2 124,19-3 49,-8 4-103,6 2-14,-16 8 70,-10 5 3,-2 7-42,-4 38 30,-8-3-268,-2-21 0,-2 0 666,-12 10 295,-16-10-370,4-11 153,-5-5 1,-3-2-541,-9 0-184,-10 1-32,25-10-262,16-4-96,3-1-171,4 0-300,3-2-1724,2-10-644,5-20 3360,0 6 0,1-4 0,-2 21 0</inkml:trace>
  <inkml:trace contextRef="#ctx0" brushRef="#br0" timeOffset="132857">20616 17145 0,'6'9'3287,"-1"-2"-220,-5-7-695,0 0-1014,11 82-1305,-9-51 0,-1 2 256,5 24 0,-1 0-312,-4-21 0,-1-3-50,0 12 45,1-1-79,-1-4 501,0 15-1360,1-21 3254,-1 2-4930,0-26 802,1-12-86,-1-3 1906,4-13 0,-3 11 0,1-7 0</inkml:trace>
  <inkml:trace contextRef="#ctx0" brushRef="#br0" timeOffset="133157">21124 16849 11031,'5'1'1006,"-2"25"1,-3 10-906,-2 9-984,0-4 0,0 8 1,-1-4 904,1-5 1,0-1 5,-2 12 0,1 4-212,2-14 0,0 1 0,1-2 184,-1 5 0,0 0 4,1 9 0,-1-4-4,1-2 634,0-30-1068,-1-8-165,-1-6-1599,-2-19 2198,2-21 0,0-3 0,-1 6 0,2-3 0,-1 0 0</inkml:trace>
  <inkml:trace contextRef="#ctx0" brushRef="#br0" timeOffset="133373">21146 16997 6473,'7'9'4133,"-1"-2"-3607,-6-7-243,0 0-255,48-31 179,-19 27-84,1-10 0,-1 4 177,-4 24 955,-8 35-714,-9-15 130,-3 26-621,-13-27 396,-5-1-3411,-7-3 3049,-3-2-619,-13 4-2626,-11-4 137,10-7-1994,1-9 5018,25-16 0,6 4 0,1-4 0</inkml:trace>
  <inkml:trace contextRef="#ctx0" brushRef="#br0" timeOffset="133644">21505 17209 10300,'0'29'487,"0"9"1,0-2-261,0-12-129,0 36-96,0-43 85,0-7-14,0-5-6,0-4-201,4-46 134,1 14-1028,-1-4 1,2-1 1108,7-11 28,2-1-2581,2 3 2662,2 4-109,-1 4-1880,2 6 1620,5-3-504,-7 11 27,5-1 635,-10 12-2468,10 2 1996,-4 5-484,7 1 1492,-1 6 1,-14-1-1,2 2 1</inkml:trace>
  <inkml:trace contextRef="#ctx0" brushRef="#br0" timeOffset="133956">22035 16997 6647,'11'4'9159,"-1"-1"-8585,-10-3-238,-55 10-4439,19 11 4138,0-8 0,0 3-4,1 22 743,14-3-844,4 2-165,4 0-31,6-2-6,4-4-13,2-4-684,17 3 378,5-16 322,10-6 17,0-20-117,-3-12-2,3-8 117,2-5 216,0-1 0,-1 0 614,-3 5-412,-2 2 0,-6 7 414,-19 22-247,-1 5 47,-1 4 302,-11 34-545,0 4-239,-5 11-156,7-14-404,6-20-93,2-4-309,1-5 1066,19-16 0,-14 5 0,15-11 0</inkml:trace>
  <inkml:trace contextRef="#ctx0" brushRef="#br0" timeOffset="134113">22352 17166 978,'11'10'2695,"-8"25"0,-6 4-214,1-14-2575,-4 14 0,2-3-480,3-21 1076,1-5-1961,0-5 1459,0-14 0,0 7 0,0-9 0</inkml:trace>
  <inkml:trace contextRef="#ctx0" brushRef="#br0" timeOffset="134258">22310 16701 12882,'8'8'2095,"-2"-1"-2255,-6-7-5183,0 0 3574,51 33 918,-24-21 1,1 6 0,-2-1 0,-12-13-1</inkml:trace>
  <inkml:trace contextRef="#ctx0" brushRef="#br0" timeOffset="134480">22627 16912 6929,'7'5'6511,"-2"-1"-5940,-25 24 0,-10 8-151,10-6-347,-9 10 0,1 1-146,13 2-123,6 3 45,2-9-28,7-4-62,3-23 132,3-2 47,5-1 28,9 5-13,6 6-54,-1 3-14,-2 6-11,-10 7 126,-5-6 143,-6 8-165,-32 0-339,7-18-200,-21 5-461,18-20-370,2-6-249,6-6-1086,4-2 2727,6-10 0,4 12 0,4-2 0</inkml:trace>
  <inkml:trace contextRef="#ctx0" brushRef="#br0" timeOffset="135059">23051 17018 11560,'3'11'2577,"0"-2"-2031,-3-9 398,0 0-695,-64 54-248,45-25 1,0 1-289,-19 9 1,2 1-39,19-3 1,7-4-77,4-8 40,2 4-1155,7-15 993,10-13 296,3-6-64,7-14-9,-2-7-137,2-5 85,0-4 433,-5 8 0,0 1 518,4-4-70,3-3 104,-20 28 371,-4 5-491,-1 3 19,-1 4 549,-8 33-675,2 0-406,-2 12-90,4-15-33,6-15-48,3-3-33,3-2-734,19 0 678,6-10 170,6-7-1304,-2-14 1366,-7-10 28,-1-5 45,0-8-477,-6-10 0,-2-6 428,-5 6 0,-1-2-372,3-9 0,-2 1 604,-7 16 1,-3 5 885,-2-1-574,-1 20 200,-21 18-696,-8 30 71,-10 6-42,18-11 1,2 0 4,-6 19-78,5 0-8,6-2-26,6-3 434,11 10-786,18-5 131,3-3 50,14-12-86,-6-17-1901,1-5 1674,2-4-1255,-3-10 0,2-4-200,-7-2 1,0-3 1699,10-6 1,-4-1 0,-2-6-1,-15 9 1</inkml:trace>
  <inkml:trace contextRef="#ctx0" brushRef="#br0" timeOffset="135565">21992 15198 11244,'7'3'1029,"38"0"0,12-3-785,-24 0 0,1-1-2066,15 1 1,8 0 0,-4-1 1965,5 0 0,-1 0 40,-13 0 1,0 1 0,2-1-366,4 1 0,1 0 1,0 0 286,3 0 0,0 0 1,7 1-167,-10 0 1,6 0 0,3 0 0,0 1 0,-2-1-1,-4 1 46,0-1 1,-4 0 0,0 0 0,4 1-15,-4-1 0,4 1 0,3 0 0,-2 0 0,-4 0 0,-7 0-317,18 0 1,-10 0 166,-9 0 1,-4 0 1328,10 0-1117,-37 0-117,-46-1 1,-25-1 180,12 1 0,-3 1 0,-2 0-85,5 0 0,-1 0 0,-2-1 1,1 2 4,-2 0 0,0 0 0,1 1 1,1 0 109,-5 1 1,2 1-1,-1 0-84,-1 0 0,-1 0 0,1 0 78,1 1 0,0-1 1,-3 2 201,-1 0 0,-5 1 0,1 1 0,7-2-268,9-1 0,4 0 0,-2 0-41,-16 3 0,-2 1 0,15-2 155,18 0-380,22-1 210,27-2 115,20 2-293,4-3 1,13-1-1,1-1 285,-10-1 0,0-1 0,2-1 0,1 1-85,-3 0 1,2 0-1,0-1 1,1 0-1,-1 0-22,-2-1 0,2 0 0,-2-1 0,0 1 0,-2-1-10,1-1 0,-2 0 1,-1 0-1,1 1-15,1-1 1,-1 1 0,0-1-1,0 1 248,13-1 1,-2 0-1,0 0-441,-6 1 1,-2 0 0,2 1-1539,4-1 0,0 1 0,-6 0 285,-10 1 0,-3-1 376,12 1 0,-19-1 1418,-47 0 0,13 1 0,-13-1 0</inkml:trace>
  <inkml:trace contextRef="#ctx0" brushRef="#br0" timeOffset="136113">24680 15388 11644,'-8'4'1533,"-28"1"1,-7 3-792,1 8-1268,-2-6 1,2 2 525,10 10-117,19 7-26,6-10 279,23 25-172,-1-23-132,18 12 78,-9-13 79,3 2-3095,-1 3 2963,0 2 9,-4 2 69,-3 15 284,-11 0 229,-17 5-802,-8-16 486,-13-10-132,4-13-1804,-19-4-1825,17-17 4371,-3-14 1,24 6 0,8-3-1</inkml:trace>
  <inkml:trace contextRef="#ctx0" brushRef="#br0" timeOffset="136457">24934 15558 10734,'0'5'2776,"0"-1"-2583,-14 18 0,-7 10-234,5 6 1,-1 3-13,-4 0 0,1 1-165,4 4 1,8-7-161,11-18-84,4-2 45,7-14 117,4-4-254,18-19 113,-5-7 0,0-3-345,-4 4 0,-1 0 686,8-12 1,-4 2 99,2-4 227,-5 5 64,-5 7 964,-3 6-684,-10 11-117,-2 3-37,-7 12 43,-1 6-144,-2 9-120,-2 8-67,-1 5-199,1 20-192,6-23 0,1 0 1055,4 19-1264,8-6-145,0-33-294,1-5-336,2-5 1246,19-27 0,-22 19 0,13-20 0</inkml:trace>
  <inkml:trace contextRef="#ctx0" brushRef="#br0" timeOffset="136828">25464 15515 11230,'9'12'2389,"-1"-3"-1293,-20 24 0,-8 7-6013,4 4 4992,-5 8 1,-1 5-47,9-9 1,2-2-30,2-9 0,0 2-119,-1 9 1,-1 6-1,2-3-219,1-5 1,1-1 190,-2 10 0,1-3-175,1 0 1180,4-32-1541,2-8 583,0-7-3173,3-33 1884,10-28 888,-2 6 0,1-5-214,1 6 1,1 0 714,1-6 0,1 2 196,-4 15 0,0-2 586,2 0 0,1-3 0,-1 3 170,0-1 0,1 1-598,3-9 1,-1 4 171,0 11 2631,-1 16-3003,-2 8-2775,25 2 2658,-20 12 145,14 7 6,-25 8-26,-3 7-72,-2 5 8,-5 5 999,-5 1-649,-15 12-661,-6-8-1461,-1-3 388,7-15 2064,13-15-778,4-5 0,3-2 0,2-2 0</inkml:trace>
  <inkml:trace contextRef="#ctx0" brushRef="#br0" timeOffset="137030">25929 15536 12092,'-2'-9'1208,"-22"39"1,-7 20-878,5 1-1293,4-12 0,-3 6 1,4-4 961,8-7 0,3-1-72,0 0 1,1 1-90,2-2 0,1 1-177,0 9 1,1 1-536,2 2 1,1-1 410,0-9 0,1-2-714,1 21-8,0-45 938,1-6-1240,0-8 1604,5-14 0,-3 11 0,1-8 0</inkml:trace>
  <inkml:trace contextRef="#ctx0" brushRef="#br0" timeOffset="137258">25950 15452 5084,'10'5'4458,"-3"0"-2789,-7-5 112,0 0-1674,54 0 108,-34 12-152,11-5 0,-3 4 63,-20 24-19,-4 6-209,-5 5 424,-7 2 389,-6-1-133,-8-12 0,-4-1-508,-7 5-70,7-12 0,-1-3-1103,-8-9 106,11-7-793,0-3-6782,15-16 8572,7-5 0,1 1 0,3 1 0</inkml:trace>
  <inkml:trace contextRef="#ctx0" brushRef="#br0" timeOffset="137657">26289 15600 6812,'6'9'4720,"-1"-1"-4221,-5-8 162,-25 110-779,16-67-242,-1-2 1,0 7-1,1-9 231,5-9 76,1-6 372,2-6 602,0-15-559,4-20-90,2-9-68,5-16-95,5 2-119,6-3 1,4-3-67,0 9 0,1 0-638,4-9 0,2 2 642,-6 15 1,0 4-481,18-7 493,-14 11-4208,16-2 4267,-27 17 0,1-1 0,-15 7 0</inkml:trace>
  <inkml:trace contextRef="#ctx0" brushRef="#br0" timeOffset="137926">26628 15685 7643,'8'20'4763,"-2"-3"-3940,-6-17-1220,0 0-827,55 30 314,-25-31 368,6 12 0,2-4-634,8-42 600,-16 8 749,1-8 357,-21 15 419,-5 4-51,-5 5-80,-6 4-272,-4 4-204,-8 1-132,-18 13-56,-11 11-2344,0 6 2352,0 8-80,20-9 455,3 3-478,7-1-140,3 12-858,15 7-2259,5-10 2218,16-3-535,4-26-146,5-5 1661,1-2 0,-12-2 0,-7 0 0</inkml:trace>
  <inkml:trace contextRef="#ctx0" brushRef="#br0" timeOffset="138179">27326 15557 11448,'-10'-5'2683,"1"1"-1955,9 4 1185,-89 38-1913,55-17-291,-1-3 1,-6 4 0,10-2 114,13 5-62,2 7-38,12-11 29,3 0-145,4 8 306,8 7 139,-3-5 28,3 3 104,-8-15 39,-2 1-11,-1-2 61,-12 12-274,4-13-1103,-14 7 39,12-19-318,0-1-1612,7-8 3028,3-8 0,0 7 1,1-6-1</inkml:trace>
  <inkml:trace contextRef="#ctx0" brushRef="#br0" timeOffset="138458">27432 15600 9987,'19'0'4500,"-4"-1"-3402,-15 1-830,0 0-340,-36 50-7,25-30 12,-8 9 0,2 1-619,17 2 392,9-4 229,1 6 60,5-7-1,-4-7 6,-2 3 3,-1 1 185,-2 10 251,-10 6-307,-3-9-132,-8-2-975,-5-20 68,5-4 907,-3-14 0,12 6 0,2-10 0</inkml:trace>
  <inkml:trace contextRef="#ctx0" brushRef="#br0" timeOffset="138608">27771 15706 7962,'-13'54'5629,"4"-23"-5629,0 1 0,-1 0-622,-3 8-64,5-12-177,1 3-2096,5-16 839,1-7 2120,3-6 0,-1-2 0,1-3 0</inkml:trace>
  <inkml:trace contextRef="#ctx0" brushRef="#br0" timeOffset="139175">27834 15409 10796,'7'4'3761,"-1"-2"-3162,-6-2 96,0 0-961,32 47-378,6-7 600,-14-7 1,0-1-1442,16 11 1485,-25-19 33,-2 2 191,-1 19 196,-7-4-280,-1 1-86,-5-15-54,0-20-40,-1-2-122,2-2 997,3-2-1353,8-1 292,2 0 103,8-4 111,-1-4 12,1-7 34,1-4 83,10-16-13,-13 10 0,-1-1-2965,12-16 2852,0-1-44,-19 27-298,-2 4 270,-1 4-166,3 3 390,-1 2 48,2 2 61,-4 5 25,-2 4 2746,-3 7-2782,0 6-81,-2 6-215,0 8 1,-1 3-1476,0 3 1383,0-4 0,0-3-167,0-11 9,2-5-28,1-7-208,12-6 552,8-19-61,7-4-383,5-14 425,-4 2-32,1 0 40,0 3 180,-3 7 1313,5 14-958,-19 12-110,3 15-122,-23 11-175,-3 7 1480,-8 5-1673,3-13 1,-2 2-1029,-1 4 0,0-1-318,3-6 0,0-2-2386,-6 20 3889,15-40 0,3-4 0,1-4 0</inkml:trace>
  <inkml:trace contextRef="#ctx0" brushRef="#br0" timeOffset="141361">24321 16383 4817,'55'6'251,"-1"-1"1,-15-2-1,7 0 1,6 1-1,5-1 1,4 1 0,1-1-1,0 1 1,-2-1-1,-3 0 1,-4 0-373,3 0 1,-4 0 0,-1-1 0,-1 1 0,2-1 0,3 1 0,7 0 117,-14 0 0,4-1 0,4 1 0,2 1 0,3-1 0,1 0 0,1 1 0,0-1 0,0 1 0,-1 0 0,-1-1 0,-3 1 0,-2-1 0,-4 0 0,-4 0-39,14 1 1,-5 0-1,-4 0 1,-3 0-1,1 0 1,1 0-1,4 0 37,-3 0 0,2 0 0,0 0 0,1 1 0,1-1 0,0 0 0,1 1 0,1 1 0,0 0-391,-4-1 1,1 2 0,2-1 0,0 2 0,0-1 0,1 0 0,-1 1 0,0-1 0,-2 1 0,-1-1 0,-2 0 395,5 1 0,-1-1 0,-1 0 0,-2 1 0,0-1 0,0 0 0,0 1 0,2-1 0,3 2 0,3-1 0,1 1 0,-1 0 0,-1-1 0,-3 1 0,-4-1 0,-6-1 0,-4 0 0,1 0 0,-1 0 0,1 0 0</inkml:trace>
  <inkml:trace contextRef="#ctx0" brushRef="#br0" timeOffset="141725">18119 17314 7070,'57'-1'163,"0"1"0,1-1 1,-1 0-1,0 0 1,0 0-1,0 0 1,1 0-1,-1 0 1,-3 0-1,2 0 1,1 0-1,2-1 1,-1 1-1,0-1 1,0 1-1,-2-1 1,-3 1-1,-1-1 1,-4 0-507,9 0 1,-6-1-1,-2 0 1,0 0 0,3 1-1,9-1 341,-15 1 1,3 0 0,4 0 0,1 0 0,3 1 0,2-1-1,1 0 1,1 0 0,0 0 0,1 1 0,0-1 0,-2 1 0,0 0-1,-1-1-200,-1 1 1,1 1 0,0-1-1,0 0 1,0 1 0,0 0-1,0-1 1,0 1 0,0 0 0,-1 0-1,1-1 1,0 1 0,-1 0-1,0-1-29,3 1 0,-1-1 1,0 1-1,1-1 0,-1 1 1,0-1-1,0 0 1,-1 1-1,1-1 0,0 1 1,-1 0-1,0-1 1,1 1 219,-1 0 0,3 0 0,2 0 0,0 0 0,0 0 0,0 1 0,-2-1 0,-1 0 0,-3 0 0,-4 1 0,-3-1 0,-5 0 0,-5 1 0,26-1 0,-13 1 0,-1-1 0,4 1 0,0-1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5:58:13.0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17484 1693 9066,'21'-35'-27,"0"1"1,-2 3 0,-2 3 46,1 0-303,-9 4-17,3-4-47,-10 9-255,-5 4 409,0 4 67,-6-7 353,3 5-54,-1-2 93,3 2-19,0 2 335,-1-9-44,-1-4 464,-2-20-727,3 19 279,0-12-308,4 26 788,0-8-38,1 9-726,0 0 161,0 6-515,0 4 95,0 12 294,-1 2-108,-4 20 1,-1 10-176,-6 13 1,0 2-514,1-2 1,-1 2 490,0-7 0,-1 3 0,1-7-1332,3-11 1,0-3 1335,-1 10 0,-2 2-332,-3 3 1,0-2 279,5-18 1,0 0-57,-6 14 1,-1-4-85,-3-7-137,-11 2 894,7-13-695,-6-1 1395,-6-13-3159,5-9 431,-6-4 1459,3-14 0,22 10 0,-4-3 0</inkml:trace>
  <inkml:trace contextRef="#ctx0" brushRef="#br0" timeOffset="291">16933 1799 10062,'7'8'829,"-2"-2"1726,-5-6-1466,0 0-947,16 56-63,-11-23-63,1 5 1,1 9 0,-3-6 14,-5 16-54,-1-2 1,0-1-23,-1-7 1,-1 10-18,3-26 0,2-6-117,12 1 185,8-13-1,9 1-2,29-21-104,-11-7-134,-12 2 1,5-4-423,5-9 1,5-5 0,0-1-1288,-4 1 0,-1-1 1,1 0 1098,-6 5 1,1-1 0,0 0 0,-3 0 684,6-6 0,-2 0 0,-8 5 0,2-2 0,-2-1 0</inkml:trace>
  <inkml:trace contextRef="#ctx0" brushRef="#br0" timeOffset="2200">24532 4000 4086,'-5'-4'913,"2"0"2411,3 4-3179,0 0-64,-63 16-224,32-12 270,-10 4 1,-1 0 163,2-10-1279,8-3 1,-3-2 1227,-5-4 1,-1-2-100,-1-2 1,1-1-11,0-3 0,2-3-91,-1-11 1,4-2-61,9 6 1,2-3-71,-7-11 1,4-7-118,13-4 1,6-6 0,2 0 185,4 6 1,2 0 0,0-2-367,1 7 1,-1-3 0,2 1 0,2 2 364,4-2 1,2 2 0,2 3-12,3-1 1,3 2-5,1 2 1,2 0 18,-1 4 0,6-2-12,0 7 0,6-2 0,2 0 0,1 2-12,9-4 0,2 2 0,2-1 28,-6 4 0,0-1 0,2 0 0,2 5-3,6 2 1,3 3 0,0 2 0,-4 4 4,-4 3 0,-2 3 0,2 1 12,-3 0 0,2 1 0,2 1 0,2 3 2,2 6 1,4 3 0,0 2 0,-1 1 0,-3 0 9,7 2 0,-3 2 0,3 2-3,-7-2 0,5 2 0,1 1 0,-3 1 0,-7 2-9,1 5 0,-7 2 0,-1 2-15,0 0 0,-2 2 0,0 5 14,-5 2 0,-1 5 1,-1 1-1,-3 0 0,1 1 0,-4 0 1,-3 8-118,-7-4 1,-2 7 0,-1 4 0,-3 2 0,-2-2 0,-5-4-165,-4-2 0,-4-3 0,-3 0 0,-2 0 0,2 1 282,0 9 0,0 3 0,-1 0 0,-3-2 0,-3-4 25,-5-1 0,-3-4 1,-3-2-1,-4-4 52,-4-2 0,-3-3 0,-2-3 0,1-2 38,-2 1 1,0-3 0,-8-1-182,3-8 1,-8 1 0,-5-1 0,-2-2 0,1-2 0,3-4-196,1-3 1,1-4 0,0-2 0,0-1-1,-2 1-72,5 0 1,-1 2-1,-1-1 1,0-1-1,0-1 1,3-3 332,-7-3 0,-1-3 0,3-1 0,4 0 0,8 0 0,-1 0 0,6 0 0,-7-4 0,1 1 0</inkml:trace>
  <inkml:trace contextRef="#ctx0" brushRef="#br0" timeOffset="6986">29824 4212 6210,'7'12'-339,"-2"-2"275,-5-10 64,-11 5 5,8-3 636,-8 3 261,11-4 666,0 0-667,8-1-517,-4 0 372,10 0-456,-8 0 380,11 0-509,4 0-124,5 0-47,8 0-182,17 0-226,-7-1-1911,-2 0 0,3-2 2319,1-1 0,-3-1 0,-12 2 0,-2 1 0,28-6 0</inkml:trace>
  <inkml:trace contextRef="#ctx0" brushRef="#br0" timeOffset="9854">16595 12700 6938,'-6'-1'-832,"1"1"755,5 0 1,0 0 0</inkml:trace>
  <inkml:trace contextRef="#ctx0" brushRef="#br0" timeOffset="10243">18499 10858 5843,'-52'-11'0,"10"2"0,42 9 0</inkml:trace>
  <inkml:trace contextRef="#ctx0" brushRef="#br0" timeOffset="11186">15134 8001 7688,'6'5'1551,"-8"52"-1288,-2-15-1513,-1 4 1,1 5 1348,1-10 1,1 1-46,-1 8 1,1 3-355,0-14 0,1 2 1,-1 6 331,0 2 0,0 7 0,0 5 0,0 2 1,0 1-1,1-2-274,-1-7 1,1-1 0,-1 0 0,1 1 0,-1 1-1,1 0 1,-1 2 222,1-6 1,0 0 0,-1 2-1,1 1 1,-1-1 0,1 1 0,0 0-1,-1-2 1,1 0-237,0 1 0,0 0 0,0-1 0,0-1 0,0 1 0,0 0 1,0 0-1,0 1 168,1 4 1,-1 1-1,1 0 1,-1 1-1,1 0 1,0-2-1,0 0 1,0-2-3,-1-2 0,1-3 0,0 0 0,0 0 1,0-1-1,0 3 0,0 1 88,0 2 0,1 3 0,-1 0 0,1 2 0,-1 0 0,1 0 0,0-1 0,0 0-72,0 0 1,1-1 0,-1 1 0,1 0 0,0-1-1,-1 0 1,1-2 0,0-2 78,0 6 0,-1-3 0,1-1 0,0 0 0,0 1 1,0 3 0,0-8 0,0 4 0,0 0 0,0 1 0,0 0 0,0-2 0,0-1 0,-1-4 0,1 11 0,0-4 0,-1-2 1,1-1-1,-1 1-7,0-1 1,0 0-1,0-1 1,0 1 0,0-1 0,-1-2 1,1 0 0,-1 0-1,1-1 1,-1 1-50,0-2 0,0-1 0,0 1 0,1-1 0,-2 0 48,1 11 0,0-1 0,-1 0 0,0-1-2,0-2 1,0-3-1,0 3 1,-1 5-53,1-12 1,0 4-1,0 4 1,-1 2-1,1 0 1,-1-2-1,1-3 1,0-5 36,-1 13 1,0-7 0,1 0 0,0 6 4,-1-10 0,1 6 1,0 3-1,-1-1 1,1-2-1,1-5 1,0-8 251,2 21 0,1-10-350,0-2 1,1-2-42,1-6 0,2 0 151,3-6 0,3 1 0,-2-4 0,2 14 0,1-16 0,-1-1 0</inkml:trace>
  <inkml:trace contextRef="#ctx0" brushRef="#br0" timeOffset="11875">31898 9589 4772,'6'2'0,"-2"-1"0,-4-1 0</inkml:trace>
  <inkml:trace contextRef="#ctx0" brushRef="#br0" timeOffset="12387">32703 9525 7554,'8'3'2158,"-1"0"-2155,-7-3 1392,0 0-905,6 62-2089,-4-10 1603,-1 5 0,-1 5 46,-3-9 1,-3 0-399,1-13 1,0 0-1,-3 7 342,1-3 1,-1 5-1,-2 3 1,0 3-1,0-1 1,0-1-404,1-2 1,1-1-1,-1 0 1,0 1-1,0 0 1,-1 2 407,1 0 1,0 1-1,-1 1 1,0 0 0,0 0-1,1-1 1,0-1-303,0 0 0,0-1 0,1-1 0,0 0 0,0 0 0,1 2 204,-1 4 1,0 1 0,1 1-1,-1-1 1,2 0 0,-1-3-81,0 1 0,1-5 0,0 1 0,-1 3 0,1 6 38,1-15 0,-1 5 0,1 2 0,-1 3 1,0 1-1,1 2 0,-1-1 0,0 0 1,1-2-1,0-1 0,0-4-43,-1 12 1,1-2 0,0-3 0,0 0 0,0 0 0,1 1 0,-1 2 158,0-7 1,0 2 0,0 2 0,1-1 0,-1 1-1,0-1 1,1-1 0,-1-2 0,1-2 22,0 7 1,0-3-1,0-1 1,0-1 0,1-2-1,0 1-13,0 6 1,0 0-1,0-1 1,0-2 0,1-3 134,-1-1 0,1-3 1,0 0-1,0 6-210,-1-8 0,0 6 0,0 2 1,0 1-1,0-1 0,0-4 1,-1-6 89,0 14 0,0-8 0,-1 3 0,0 4 0,-1 4 0,0-3 0,1-13 0,-4 9 0,3-22 0</inkml:trace>
  <inkml:trace contextRef="#ctx0" brushRef="#br0" timeOffset="12588">32068 15282 9505,'3'7'-87,"0"-1"0,-3-6 1,0 0-1</inkml:trace>
  <inkml:trace contextRef="#ctx0" brushRef="#br0" timeOffset="36084">20235 1143 7050,'6'2'3486,"-1"-1"-882,-5-1-2380,-21 0 174,9 0-292,-16 0-5,12 0-31,1 0 101,-26 3-171,12 1 45,-19 2-45,19 2 84,-13 2-79,12 0 26,-13 6-319,18-1 190,3 1-73,8-1 20,9-3 70,3 0-29,2 1 0,6 0 4,4 0-2215,39 4 1064,-11-9-1288,-8-3 1,1-2 2544,17-9 0,-27 5 0,3-5 0</inkml:trace>
  <inkml:trace contextRef="#ctx0" brushRef="#br0" timeOffset="36622">20553 783 9063,'3'9'1249,"0"-2"-1067,-3-7 182,0 0-219,-15 78-61,11-40-306,-5 12 0,2 2 216,4 7 6,1-14 4,1-11 1,0 1-3174,-1 10 3169,0-3 0,1-14 33,-1-15 295,2-6-275,-1-3-33,1-2-113,2-18 527,6-8-235,1-7-45,9-9-98,-6 18 3333,11-7-3716,4 8 237,-4 7-19,5 4 8,-7 10 84,-6 4 17,4 2 73,-2 18-70,-6-1-132,2 5-963,-8-1 235,-3-12-347,1 4 1204,-1-6 0,0-7 0,0 1 0</inkml:trace>
  <inkml:trace contextRef="#ctx0" brushRef="#br0" timeOffset="36950">20955 1206 9382,'-6'-8'1420,"1"2"-538,5 6-922,0 0 35,-24 47-186,23-22 180,-16 31-62,30-36-235,18-5 154,-9-7-19,15 1-26,-16-9 17,2-2 25,-3-3 23,-2-3 41,-3-3 357,-2-12-46,-7 7 28,-1-10 82,-9 12 64,-2 1 6,-4 1-225,-2 1-262,-9 0-231,-4 5 49,-2 0-312,2 4-237,9 2-1815,-1 1 2635,7 1 0,1 0 0,7-1 0</inkml:trace>
  <inkml:trace contextRef="#ctx0" brushRef="#br0" timeOffset="37279">21230 1143 6428,'8'11'4152,"-1"-3"-3970,-7-8 692,0 0-1157,-14 70 121,11-45-139,-1 18 0,4-2 21,9-28-258,17 3-3282,4-11 3599,1-1-43,2-6-136,-11-3-387,3-9 787,-11 0 566,0-14 274,-14 3-157,-11-5-546,-1 9 3205,-17 5-3390,10 12-534,-16 0 582,1 13 0,12-7 0,1 7 0</inkml:trace>
  <inkml:trace contextRef="#ctx0" brushRef="#br0" timeOffset="37678">21463 1164 7652,'11'10'2234,"-2"-2"-1752,-9-8-480,0 0-4,10 58-4,-7-31 6,3 10 0,0-1 0,-6-10 0,2-2 3,-2-4 98,0-1 134,0-9-224,0-2-11,0-6-647,0-2 381,0-8-87,3-1-2,15-33 355,-2 16 117,12-19 194,-1 16-165,-7 8 16,6-3-5,-9 11 333,8-1-353,-8 8-72,3 1-12,-10 11 84,-4 4-134,-1 6 114,0 4-114,-2 22-64,-2-16-121,0 12-121,-1-25-33,0-4-210,0-3-229,1-2-401,0-3 1176,2-2 0,-2 1 0,1-1 0</inkml:trace>
  <inkml:trace contextRef="#ctx0" brushRef="#br0" timeOffset="38128">21992 1185 10552,'10'10'675,"-3"-3"-420,-7-7-93,0 0-324,-42 46 53,31-30 67,-13 9 0,6 0-457,28-10 407,-2-8 39,9 2 50,-5-8-61,0-3 10,1-3 54,-1-3 3,-1-4 288,1-13-137,-5 9-151,0-4-95,-6 14-99,0 4-492,-1 2 560,5 1 129,-1 2 2,6 3 48,-1 3-11,4 12 72,-3-2-61,3 10 70,0 24-117,-4-1-231,-3-20 0,-2-1 261,-1 28-36,-5-29 87,-3 5-26,-5-17 118,-13 1-53,-8-7-140,-3-2-451,-14-7 159,19-7-105,-10-3 408,-6-27 0,26 22 0,-12-16 0</inkml:trace>
  <inkml:trace contextRef="#ctx0" brushRef="#br0" timeOffset="38829">22331 1206 0,'-6'-9'2467,"2"2"258,4 7-2608,0 0-288,11 81 26,0-52 182,-1 18 0,2-4-239,5-28 1101,0-4-933,-3-3 2927,-3-4-2783,-3-2 52,-2-8-67,-3-2 1411,0-9-1578,-3-2-122,2-13 150,0 8 7,1-6-162,4 9 197,-3 11 2,3-1 2,-4 11 71,0 0 36,1 3 45,0 3-25,1 5-39,4 24-199,1-3-9,2 8-3484,3-11 3602,-7-18 8,1-1 93,-4-8 199,5-14-297,-1 1-3,4-13-216,2-8 90,-4 6 3510,5-7-3303,0-4 20,-7 15-59,3-8-42,-10 18 0,-1 0-3,-1 3-34,0 1-136,0 2-1513,0 1 1686,1 2 0,-1 2 0,1 1 0</inkml:trace>
  <inkml:trace contextRef="#ctx0" brushRef="#br0" timeOffset="39229">23008 1122 6299,'8'6'3923,"-3"-1"-3595,-5-5 100,0 0-375,-58 25 93,29-2-5,-9-1 1,3 3-221,14 12-13,9-7-26,8-1 57,5-14-40,3 2 0,4-8-381,20-2 172,-9-5-91,13-4-856,-7-13 607,-6-1 468,6-16 1560,-12 3-866,-4 7-131,-4 5-70,-5 15 199,0 1-312,0 11-130,0 4-71,0 4-42,2-1 0,1-6-112,4-1-260,0-1-129,2-2 546,12-1 0,-13-3 0,7-1 0</inkml:trace>
  <inkml:trace contextRef="#ctx0" brushRef="#br0" timeOffset="39610">23178 1164 6966,'8'3'3239,"-2"-1"-2931,-6-2-316,5 65-463,-2-40 471,0 13 0,0-1 3,0-21 3,-1-2 112,-1-4-20,0-2 59,-1-4-241,0-3-87,-4-9-193,-1-11 154,-1-4 90,2-6 447,3 6-375,8-13-3308,-1 16 3362,5-7 2,0 18-5,5 0-3,-3 3 11,5 0 104,3 4-50,-9 3 72,7 4-11,-11 4 28,1 2-45,-1 1-17,-1 2 3300,-1 0-3392,2 11-764,-4-8 162,2 3-1240,-5-9 260,-1-7 1582,0 0 0,0-2 0,0-1 0</inkml:trace>
  <inkml:trace contextRef="#ctx0" brushRef="#br0" timeOffset="39797">23516 1355 7660,'10'12'3727,"-3"-2"-3727,-7-10 0,0 0 0,0 0 0</inkml:trace>
  <inkml:trace contextRef="#ctx0" brushRef="#br0" timeOffset="40672">23791 1249 0,'-3'-10'0,"0"3"412,3 7-258,0 0 3347,0 6-3056,0-4 834,0 4-895,1-6 5200,-1 0-5668,2 1-17,-1-1 1,1 0 156,0 1 53,-1 1-28,1 3 20,0 1 198,-1 10-108,0 0-74,-1 8-111,0 15-40,1-14 26,1 14-166,3-15 65,0-9 0,2 0-45,-2-10-53,1-3 134,-1-7-73,3-5-36,-1-9-282,4-20 265,-2 5 126,2-12 154,1-1 166,-6 21 52,2-7 29,-7 27 2,-1 3-531,0 1-96,6 12 342,4 10-48,3 4-59,9 16 62,-7-15-5,6 6-3401,8-1 3442,-11-15-214,9 6 183,-17-18-5,0-1-45,-1-3-92,0-2-28,0-4-210,10-22 375,-9 9 8,7-14 129,-12 13 3307,-1 2-3315,-2 0-3,-2 2 303,0 3-194,0-3-280,-2 4-235,0 1-120,-1 4-675,0 4 170,1 2 905,0 0 0,1 2 0,0 0 0</inkml:trace>
  <inkml:trace contextRef="#ctx0" brushRef="#br0" timeOffset="40979">24342 1291 8895,'-5'-11'2041,"1"2"-1195,4 9-513,0 0-414,-33 69-82,25-35 76,-10 6 1,5-1-494,18-14 390,0-16 80,5-2 10,-2-5-264,13-17 198,-6 3 49,10-14 117,-12 4 61,-2-2 37,-2 1 378,-2-7 513,-4 2-771,-1 4-218,-3 7-53,-2 11-129,-2 2-218,-2 0-155,-1 2 555,-7 1 0,8 0 0,-3 1 0</inkml:trace>
  <inkml:trace contextRef="#ctx0" brushRef="#br0" timeOffset="41284">24553 1228 6582,'7'1'4015,"-2"0"-3217,-5-1-260,-31 47-549,22-27-12,-8 8 1,3 1-205,12-5-81,3-6 8,2 1 46,1-9-183,12-4 381,-4-2-45,8-7-33,-6-6-250,8-14 303,-5 2 81,6-8 89,-4-8 21,-10 15 18,2-8-27,-11 20 25,-2 3-126,-2 3-117,-3 1-57,-4 2-2016,-13 0 2190,10 2 0,-6-1 0,16 0 0</inkml:trace>
  <inkml:trace contextRef="#ctx0" brushRef="#br0" timeOffset="41982">25083 1143 9528,'4'5'1265,"0"-1"-1083,-4-4 126,0 0-355,-27 50 38,18-27 5,-7 8 0,1 0-69,12-10-28,0-1-64,1-4-308,3 6 400,2-13-25,3 2-487,11-20 84,1-2-129,9-11-1983,-4-1 0,1-2 2613,5-5 288,-7 5 1,-1 2 366,-6 5-70,-5 5-48,-5 6 65,-2 4-44,-2 2 268,-1 6-608,-3 7-210,1 3 3323,-1 16-3376,2-11 34,5 5-107,3-8-100,19 3 218,-7-9 75,13 1-58,-1-14 45,-6-4-15,9-5 51,10-28 48,-10-4-388,-13 17 1,-2-2 241,0-20 56,-11 12 42,-3 0 75,-3 1-2,-1 4 1072,-16-9-1136,2 18 55,-14-5 1,-10 19-126,6 4-60,2 4 1,-3 3-50,-6 10 0,0 4 26,5-5 0,1 2-278,-7 9 1,2 1 323,-5 9 56,3 2 53,2 2 9,3 0 67,6 6 0,3 2-182,0 4-791,6-5 0,3-3 824,13-9-36,4-1-581,5-2 578,5-2-33,6-4-23,30 6 59,-13-14 267,20 2-273,-21-15-454,14-16 152,-11 1-243,10-15-890,-18 5 1,-2-3 1440,14-15 0,-1 0 0,-23 20 0</inkml:trace>
  <inkml:trace contextRef="#ctx0" brushRef="#br0" timeOffset="42504">25971 1143 8153,'-14'-8'3298,"3"2"-2645,11 6 27,-92 32-635,57-13 22,-19 2 0,2 5 78,31-1 1,7 1-202,-4 7-53,-3 19 28,18-26 11,7-3-11,2-3-191,17-1-716,24-12 677,-7-7-427,13-15 503,-24-7-20,6-16 239,-11 6-101,2-10-2810,-15-2 3263,-6 19-28,-2-9 84,-3 25 756,-2 2-968,0 4-170,-2 1-362,3 2 3744,0 4-3353,1 4-36,0 8 33,0 5 73,1 4 9,2 3-29,1 2-83,3 2 62,-1 0 1,0 1-24,2 9-27,-3-10 0,-1 0 111,-4 14-48,-6-14 1,-3 6 182,-29-5-264,10-15-526,-1-6 1,-1-3-536,-1-7-303,-6-7-4125,18-5 5489,4-12 0,8 12 0,2-4 0</inkml:trace>
  <inkml:trace contextRef="#ctx0" brushRef="#br0" timeOffset="43035">26183 1185 9813,'12'16'1747,"-2"-4"-932,-10 40-742,1-6-87,-1-8 0,0 0-140,0 6-199,0-22-19,0-13 137,0-3 235,0-3-110,0-2-189,0-13 198,0-1 56,0-16-436,7-18-299,1 7 842,7-15 265,-2 24 1,1 3-73,2-4-45,9-10 25,-18 33-98,-1 5-100,-2 3 35,-2 6 108,4 24-180,-1 11-9,2 9-125,-2 8 69,-1-27 800,0 2-573,-1-16 426,-1-9-397,0-2-191,0-5-361,3-16 125,1-1-100,6-11 0,2-4 233,10-11-1535,-10 15 1,1 3 1948,7-2 34,-11 18 251,5 3-344,-1 14-179,0 1-70,-1 12-3,-8-1 0,0 3-252,-2 2-308,-2 0-177,1 0-1693,-1 7 1262,-1-14-702,0 2 1870,-1-17 0,0-2 0,0-1 0</inkml:trace>
  <inkml:trace contextRef="#ctx0" brushRef="#br0" timeOffset="43424">26882 1143 13429,'-37'33'-187,"1"1"0,2-4 0,10-2-239,22-3-299,2 8 353,7-7 344,-1-3 101,10-11-73,-7-9-143,5-6-748,15-18 281,1-2 336,7-8 237,-9 9 37,-12 8 73,-2 3 173,-3 3 93,-3 1 552,-1 4 189,-4 1-517,0 7-148,-1 2-135,1 8-224,0 2-56,1 3-261,2 9-1214,4-1 492,-2-3 64,1-8-75,-3-11-319,0-3-386,-1-2 1699,1-4 0,-3 2 0,0-2 0</inkml:trace>
  <inkml:trace contextRef="#ctx0" brushRef="#br0" timeOffset="43580">27220 1228 11172,'0'43'-679,"1"0"0,0 2 1,2-6-277,2-15 286,4 6-918,-1-16 829,0-4 0,-4-5 1,0-3-1</inkml:trace>
  <inkml:trace contextRef="#ctx0" brushRef="#br0" timeOffset="43749">27178 952 9780,'-1'-9'3612,"0"1"-3161,1 8-1868,0 0-118,36 21-360,-21-14 1895,30 16 0,-38-21 0,0 0 0</inkml:trace>
  <inkml:trace contextRef="#ctx0" brushRef="#br0" timeOffset="43972">27432 953 11241,'3'55'4582,"-1"-22"-4581,-3 2 0,-1 1-1,0 3-3425,1 0 3423,1-1-603,-1 15-361,1-4 417,0-4-174,-1-12-1408,-1-15 692,-2-9-423,1-2 1862,-2-6 0,4-1 0,-2 0 0</inkml:trace>
  <inkml:trace contextRef="#ctx0" brushRef="#br0" timeOffset="44150">27665 1376 8746,'11'10'4357,"-3"-2"-3978,-8-8-515,0 0 1,0 0-1</inkml:trace>
  <inkml:trace contextRef="#ctx0" brushRef="#br0" timeOffset="44431">28088 1101 11194,'8'10'1677,"-3"-1"-1470,-5-9 435,0 0-5076,-46 57 4336,30-27 67,-9 7 0,1 2-131,19 7-765,5-13-56,6 5-1641,17-15 2624,15-10 0,-12-2 0,0-9 0</inkml:trace>
  <inkml:trace contextRef="#ctx0" brushRef="#br0" timeOffset="45130">28427 1207 8354,'10'1'4349,"-2"-1"-3357,-8 0-877,0 0-115,-50 50-54,35-27 9,-12 8 1,4 0-29,20-9-8,2-1-589,12 7 390,-5-14 36,10 4 45,-7-16-55,0-2-91,-1-3-19,0-2 0,-1-6-445,0-21 689,-4 10 120,1-16 0,-8 17 484,-3-7-140,-1 9 20,-2-5 182,4 8-193,3 1-280,1 3-73,2 2-162,9 2 80,1 1 82,9-2-184,15 2-7,-5 3 180,7 1 11,-13 8 84,-9 5 25,-2 6 26,-3 5 83,-3 34-145,-10-9-70,-1 12-3,-9-18 0,7-23-54,-1-1-892,6-11 392,1-2 335,6-12 183,1-3 198,14-23-5,-4 8 446,3-2 1,0 1-176,0 1-176,9-10-134,-15 27-71,-3 3-38,-1 4 27,-1 1 26,-2 2 291,6 22-253,-4-5-83,3 20-17,-5-11-3,-2-1-50,1 0 53,0-3-5,-1-4-312,5 0 118,0-10-2,2-5-188,2-11-292,0-8-27,3-4-241,4-7 75,2-3 527,1 3 0,1 0 722,4-4 8,15-11 866,-25 32-504,-7 6-37,-2 6 572,-4 13-734,-1 25-546,0-6-115,-2 13-383,-2-23-454,0-2-1487,0 4 2439,0-8 0,0-3 0,0-10 0</inkml:trace>
  <inkml:trace contextRef="#ctx0" brushRef="#br0" timeOffset="45330">29401 783 2694,'0'6'1092,"0"-1"769,3 45-3006,-1-30 933,1 12 1,-1-3-1,0-19 1,-1 0-1</inkml:trace>
  <inkml:trace contextRef="#ctx0" brushRef="#br0" timeOffset="45480">29612 847 10872,'-4'-4'364,"1"2"-437,-4 26 0,0 11-691,-1-2 764,-3 15 0,0-2 0,5-21 0,-1 5 0</inkml:trace>
  <inkml:trace contextRef="#ctx0" brushRef="#br0" timeOffset="46181">19389 1037 8853,'4'21'-165,"0"-4"165,-4-17 0,0 0 0,0 0 0</inkml:trace>
  <inkml:trace contextRef="#ctx0" brushRef="#br0" timeOffset="46331">19706 826 10732,'4'19'518,"-2"13"0,-2 4-10349,0 10 9510,1-12 0,0-1 1,-1 2-1,3-28 1</inkml:trace>
  <inkml:trace contextRef="#ctx0" brushRef="#br0" timeOffset="48236">19854 1249 6445,'4'12'932,"-1"-3"-887,-3-9 700,0 0-616,9 12 44,-7-9 9,8 9-8,-10-12 436,1 1-408,-1 2-113,0-2-33,0 3-56,0-3-5,0 1 8,0 0 369,0 0-198,0 0 198,0 0-215,0-1-23,0 2-92,-2 1-168,1-1 53,-1 1-44,2-3 290,0-1 116,0 2-116,1 0-19,0 2-148,0-2 50,1 1-56,0 1-36,1-1 5,5 2 31,2-3 31,2 2-31,0-4-12,-1 1 12,-5-1 208,2 1-200,-6-1-11,0 1-70,-1-1 73,1 0 37,0 0-26,2 0 34,1 0-37,4 0-50,3 0 42,-2 0-59,2 0 59,-8 0-92,9 0 47,-3 0 42,4 0-41,-2 0 108,-6 0-61,1 0 170,-3 0-119,-3 0-164,0 0 66,1 0 7,0 0 40,2 0-11,6 0-37,-1 0 48,1 0 58,-4 0 37,-4 0-947,-1 0 1,-1 0 0</inkml:trace>
  <inkml:trace contextRef="#ctx0" brushRef="#br0" timeOffset="51683">19622 1884 4528,'11'11'1689,"-2"-3"873,-9-8-787,0 0-308,5-1-1212,3 1-194,4-1 770,3-1-744,15 0-85,-2-1-16,9-2 0,6 0 18,-7 1 1,1-1 1104,8 0 1,1 0-1071,-6 1 0,-1 1-36,7 1 0,-1 0 26,-9 1 0,0 0-29,10 0 0,3 0-31,0 1 1,-1 0-583,-9 0 1,-1 0 595,12 0 1,-1 0 16,-14 0 0,1 0 2,17 0 1,0 0-2,-11-1 1,-1 0-676,14 1 1,0-2 676,-17 0 0,0 0 15,14-1 0,5 0-4,-10 0 0,2 1 0,-2-1-14,13 0 0,-2 0 1,-14 0 0,1 1 0,-5-1-1,-7 1 0,-2 0 22,-1 0 1,3 0-258,15-3 0,7 0 0,-2 1 236,-12 0 0,-1 0 0,2 1-145,13-2 0,4-1 0,-5 1 144,2 1 0,-7 0-4,-12 0 0,-2 1 1,1 1 0,-1-1 0,-1 1 0,2-1 66,3-1 0,4 1 1,-1-1-42,11 0 1,1 0-23,-13 1 0,2-1 0,0 1-2,16-2 1,-4 0 583,-22 2 0,0 0-584,20-2 1,4 0-241,2 0 1,-2 0 241,-8 0 0,0 1 0,6-1 0,-1 1 251,-11 0 0,-3 2-251,-8 0 0,-1 0 362,9 0 0,1 0-398,8 1 0,-1 0 36,-18 0 0,1 1-878,16-1 1,-2 1 868,3 0-30,0 0 1224,1 0-1151,1 0-29,3 0-889,-14 0 0,2 0 912,4 0 0,0-1-26,0 0 1,0 0-166,-3 0 1,0 0 139,-2-2 1,-2 1 22,19-2 762,-22 2 1,1 0-756,5 0 0,0 0 49,12-1-1096,-12 1 0,-1-1 1040,5 0 6,0-2 615,2 1-621,0-1 326,1 0-318,-6 1 1,3 1-11,-8 0 1,1 0 1,6-1 0,3 1 0,7 1 0,-3 0 0,4 0-27,-2 0 1,3 0 24,-16 2 1,-2-1 0,2 0 0,-1 0 547,1 0 1,-3 1-555,19-1-34,-2 1 42,0 0 0,-2 0 0,-7 2 0,2-1-2,-6 1 1,-1 0 5,7 0 1,1 1 4,0 0 1,-4 0 41,12-1-51,-20 0 0,3 0 8,15 0 0,1 0-4,-6-1 1,0 1-335,10-1 0,2 0 332,-2 0 1,-4 0-2,-20 0 1,-2-1-2,10 1 0,3 0 5,12 0 1,-1 1 831,-19-1 0,-1 0-837,21 0 0,-1 0 44,2 1-38,0 0-10,-17-2 0,0 1-13,-11 0 0,3 0 18,9-1 0,5 0 0,-1 1-18,3 0 0,-1 0 20,-9-1 0,1 1 0,-1-1-3,20 2 0,-4 0-2,-21-1 1,-1 0-18,10 1 1,3 0 87,12 0 1,1 2-110,-10-1 1,1 1-353,-10-1 1,1-1-1,-3 1 396,4 1 0,-2 0-4,1-1 0,-1 1 4,-10-1 1,1 1-7,19 0 1,4 1-22,-1 0 1,-1-1-5,-8 0 0,-1 0 30,5-1 0,-2 0-3,-11 0 0,-3-1-9,20 2 6,-20-2 1,1 1-127,-2-1 1,1 0 151,0-1 1,1 1-28,-1 0 0,0 0-27,26 0 26,-7 0 5,-15-1 1983,20 1-1851,-31-2-79,-1 0 9,-17 0-1,-8 0 637,0 0-821,0-2 950,2-3-1807,9-22 975,-2 5 2,8-18-238,-6 9 45,5-21 188,-4 9-33,-4 14 1,-1-3-176,1-1 0,-1-3 135,2-15 0,-1 0-610,-1 9 0,0 1 691,0-8 0,0 4 73,-3 2-73,1 4-45,-3 2-100,0-15-93,-1-5-620,0 1 858,-1 5 224,-6 6 101,0 14 70,-5-5 159,-8 5-500,8 13 1251,-8-7-1252,10 14 196,-4-2-187,3 4 785,-1-1-660,4 4 105,1 2-292,3 1-3,1 1-53,2 2-157,-3 0 160,1 0 50,-5 0 3,-2 0 0,-6 0 3,-6 0 61,-7 0-13,-6 0 24,-9 0 1,-4 0-19,1 0 1,-2 0-621,-9 0 0,-2-1 609,15 0 1,-2-1 0,4 0-782,0 0 0,1-1 801,-12-1 0,-5-1 22,6 1 1,-4-1 0,4 1-28,-1 0 1,-1-1-43,-2 1 1,-4-1 0,4 1 24,4 0 1,3 1-44,-5 0 1,0-1-1,-3 1 1,0-1 23,17 2 0,0 0 1,-1-1-26,1 1 1,0 0 0,-5 0-4,-1-1 0,-5 1 1,-3-1-1,-1 1 0,3-1-11,-7 0 1,1 1 0,-1-1 0,-1 1-451,4-1 1,-2 0-1,-1 1 1,1-1 0,3 1 464,-2-1 0,2 1 1,2 0-1,3 0-1,-2 1 0,2-1 0,0 1-1,-1-1 0,0 1 0,0 0-271,1 0 1,-1 0-1,-5 0 278,9 1 1,-4-1 0,-3 1-1,-2 0 1,1-1 0,2 1-223,-6 0 0,2 0 0,-1 0 0,0 0 1,-3-1 229,4 1 1,-1 0 0,-1 0 0,-1 0 0,0 1 0,0-1-101,8 0 1,-1 1-1,-1-1 1,1 1-1,1-1 1,3 1 0,2 0 84,-11 0 0,4 0 1,1 0-1,-2 0 85,0 0 0,-2 0 0,-1 0 1,-2 1-1,-3-1-88,7 0 0,-3 1 0,-2 0 0,-1-1 0,2 1 0,1 0 0,4-1-122,-1 1 0,3-1 0,2 1 0,-1-1 0,-5 1 126,8 0 0,-3-1 1,-4 1-1,0 0 1,1-1-1,1 1 1,2 0-1,5-1 8,-13 1 1,5 0-1,2 0 1,-1 0-9,-1 0 0,1 0 0,0 0 0,-1 0-10,1 0 0,1-1 0,-1 1 0,1 0 10,0-1 0,0 1 0,0 0 0,1-1-82,-1 1 0,1-1 0,0 1 0,1-1 90,1 0 1,1 0-1,-1 1 1,-5-1 14,8-1 1,-4 1-1,-3-1 1,-1 1 0,1-1-1,2 0 1,4 0-23,-11 0 1,5 0-1,0 0 1,-5-1 1,5 1 0,-4 0 0,-2-1 1,0 1-1,4-1 0,6 0-3,-10-1 0,7 1 0,1-1 113,-1 0 0,0 0 0,1 0-125,1 0 1,-1 1 0,2-1 11,3 0 0,0 0 0,-3 0-15,-5 0 1,-4-1-1,0 0 1,3 0-18,-2 0 0,2-1 0,0 1 30,6 0 0,-1 0 0,1 0 0,5 0-2,-11-2 0,6 1 423,10 1 0,3 0-484,-17 0 6,15 1 1,-2 0-25,1 2 0,2 1 79,7 0 0,-1 0-35,-5 0 0,1 1 8,-1 3 1459,0-2-1426,3 0 49,1 0 2353,-7 1-2356,3-1-31,2 1-17,6-2 1932,11-1-1935,1-1 958,1 1-922,-6 0 340,12 0-370,-3 0 147,12-1-36,1 0-108,-4 0-101,0 0 25,-8 1 61,5 0 4,-3 1-48,6-1-87,1 1-28,-1 1 168,-1 2-34,-5 5 146,-10 24-42,1 2-118,6-8 0,0 5 160,1 10 0,2 7 0,1-2-1115,0 1 0,0 1 1047,1 5 0,-1 4 0,3-4-40,2-4 0,3 0 12,1-5 0,1 3 0,0-2-16,2 6 0,2-1 1,-1-10 0,0 2 0,2-2-3,7 8 1,3-1-584,1-1 1,2-1 584,-4-9 0,0-2 35,1-2 0,-3-7 27,-6-13 117,0-1-67,-4-8 1759,3 2-1871,2 0 1509,4 2-1691,11 2-289,-2-2-279,13 1-2711,-4-7 0,3-2 3284,22-8 0,0 6 1,-26-8-1</inkml:trace>
  <inkml:trace contextRef="#ctx0" brushRef="#br0" timeOffset="56384">26797 1016 6045,'3'6'478,"-1"-1"-478,-2-5 5732,0 0-5813,3-1 36,-3 1 87,3-1 11,-2 1 149,2 0-160,5 4-42,-2-1-9,2 3 1,-3-1 8,0-1 19,0 0 65,4 5-81,-3-1 0,2 1-3,-4-3-6,0 0-2,-1-2 8,4 6 8,-1-3-2,2 1 30,-2-1-30,-2-2-3,0 1-6,1 0-11,1 2 17,2 3 2,-2-1-5,0-1 3,-3-5-3,0-1 0,-1-1 6,2 2 44,-2-1-50,1 1 0,-1-2 0,-2 0-5,0-1-85,0 2 143,0 0-53,0 1-8,0 1-62,0 1 70,0-3 39,2 4 17,-1-3-3,0 0-19,1 1-87,-2-2-85,2 5 68,2-1-2,-1 1-108,0-2-665,0-3 481,-1 0-1521,1-1 1885,-2-2 0,1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49:54.33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1143 2434 7779,'-1'12'36,"0"-3"1863,1-9-849,56-1-709,-17-1 1,7-1 0,5 0-47,-2 0 0,7 0 0,3 0 1,0 0-1,-2 0-791,-6 0 0,-2 0 0,0 0 0,1 0 1,2 0 537,-3 1 1,1-1 0,1 0 0,0 0 0,1 0 0,-1 1-51,0 0 1,1 1 0,-1-1 0,0 1-1,2 0 1,1-1 21,-3 1 0,1 0 0,-1 0 0,2 0 0,3 0 0,2 0 0,5-1-99,-14 1 1,3 0 0,4-1 0,1 1 0,3-1-1,0 0 1,2 0 0,0 1 0,0-1 0,-2 0-1,0 0 1,-2 0 0,-3 1 0,-2-1 84,8 1 0,-3-1 1,-3 0-1,0 1 0,-2-1 1,1 1-1,1-1 0,2 1 1,2-1-102,-4 0 0,2 0 0,2 0 1,1 0-1,1 0 0,0 0 1,0 0-1,-1 0 0,-1-1 0,-2 2 1,-3-1-1,-3 0 100,11 0 1,-3 0 0,-3 0-1,-2 1 1,-1-1 0,-1 1-1,-1-1 49,6 1 0,-2-1 1,-1 1-1,0 0 1,2 0-122,-2 0 1,1 0 0,2 0-1,-1 0 1,-1 0 0,-2 1-452,10 2 0,-1 0 0,-3 1 0,-4 0-197,-1 0 0,-3 0 1,0 2 720,-4 0 0,2 2 0,-2 0 0,-9 0 0,16 4 0,-8 4 0</inkml:trace>
  <inkml:trace contextRef="#ctx0" brushRef="#br0" timeOffset="2084">24342 18690 9239,'0'9'2302,"0"-2"-2193,0-7 417,0 0-27,39 10-282,-10-4 0,2 1-213,2 0 0,3 1-353,11 1 0,-1-1 349,4-1 19,-11-3 1,6 0-1,0-1-46,1 0 0,-1-1 0,1 0-363,-1 0 0,0 0 0,1 0 359,6 0 0,1-1 0,-3 1-162,10-1 0,0 0 120,-11 0 0,2 0 1,-1 0-854,-9 0 0,-1 0 0,0 1 898,17-1 0,-5 2 10,-21-1 0,-2 0-922,1 0 1,1 0 937,-2 1 1,4 0 29,21 2 0,5 1-67,-1 0 0,1 1 39,0-1 0,0 0 77,2 1 0,-5-1-32,-4-2 14,2-1 0,4 0 62,-5 0 1,-1 0-104,0-1 1,-1 0-19,-3 2 0,-3-1 14,13 0 1951,-6 0-1955,-11-1 0,-2 0-10,6 0 0,6-1 0,-27-1 2494,-4 0-4238,-3 0 1049,-6 0-425,-9 0 1350,-9-3 1,6 2 0,-6-1 0</inkml:trace>
  <inkml:trace contextRef="#ctx0" brushRef="#br0" timeOffset="16072">15875 1228 6565,'10'3'756,"-2"-1"-171,-8-2 1431,0 0-887,9 0-793,-6 0-28,7 0-70,-10 0 297,7 1-474,-1 2 4,8 1-65,2 2 0,2 0 0,6 0 44,5-1-41,5 1 18,9-2 0,2 0 11,-14-2 1,0 0-536,20 1 0,1 0 503,-20-2 0,-1-1 0,1 1 0,0 0 0,1-1 0,-1 1 0,1-1 0,-1 0-3,-1 1 1,2-1-15,22 0 0,1 0 18,-21 0 1,0-1 16,18 1 0,-3 0-12,-1-1-3,-3 0 0,-4 1-1,-3 0 1,-3 0 33,-5 0 1,-1 0-34,8 0 84,20 0-279,-19 0 183,-11 0-38,11 1-107,-14-1 8,-7 1 3,-5-1-22,-10 0-1078,-2 0 1883,0 0-674,2 0 244,0 0-210,2 0 37,-1 0 117,6 0 56,-3 0 8,5 0-39,-6 0 104,5 0-109,-3 0-102,3 0 334,5 0-313,-3-1 13,7 1 31,-7-1-2,2-1-79,1 1 25,-1-1-73,0 0 76,6-1-84,-8 1 0,5-1-5,-8 2-62,10 0 22,-3-1-45,8 0-307,13-4 279,-8 0 118,6-1 53,-17 2 12,-10 2 7,-3 1 26,-2 1 28,-2 1-187,1-1 52,-1 0-61,1 0 14,2-1 3,0 0-3,2 0-14,-1 1 59,3 0 59,-3 0-4,0 1 1,-3 0-3,-2-1-42,1 1 3,-1-1 31,4 1-71,-2-1 1,4-1 33,-2 1 34,3-2-23,-1 1-2,2-2 109,5-6-115,-2-4-3,3-4-42,-4-2 45,-4 2 53,-2-1-44,0-10-105,-2-15 52,-2 8 38,-8-21-30,0 28-1444,-7-8 1517,2 12-2894,-6-10 2859,-3 0-38,1 1 36,2 4 73,4 6-93,4 6-69,-3-2 47,6 7 1104,-4-8-990,5 8 3329,-3-5-3365,4 12-30,1 2 22,-2 0-23,0 2-5,-2-1 126,-10-4-218,4 2 92,-8-3 81,-2 1-145,4 3 22,-8-2 204,-4 1-416,-6-2 282,-1 2-28,0-1 117,10 2-72,-1 0 53,-2 0 48,-2-1-146,-3 1-100,-2 0 1,-2 0-2,-13-1-333,10 1 0,0 0 434,-8-1 182,-3 0-182,-3 0-96,28 2 1,-1 1 91,0-1 0,-3 1-56,-8-1 0,-6 0 1,3 0-512,1 1 1,0-1 570,-1 0 1,-3 0 0,2 1 117,-3-1 0,3 0-475,12 1 1,0 0 364,-7 0 1,1-1-62,-6 0 21,12 2 0,1-1-58,-6 0-72,-16 1-87,24 1 115,10 0 499,-5 1-474,10 2 1222,-8 5-1116,10-3 0,-4 2 898,13-5-903,2 0 44,1-1-36,1 0 54,-1-1-91,-8 6-16,1-2 17,-7 7-48,3 0 75,0 2-64,0 2 65,1 1 16,0 1-117,-7 16 146,8-10-37,-6 12-37,8-12 85,-7 19-3,2-5 8,-6 18 14,8-8 0,1 1-629,4-16 0,0 1 562,-2 19 0,1-1-45,4 5 45,3-2 9,2-4 36,5-5 11,3-5-402,6-12 0,1-1 354,4 5 0,12 9 48,-17-27-2,-1-3-52,-3-2 1,0-1 28,-1-3-2765,16-1 2143,-6-3 402,18-3-576,-6-2 62,7-4-373,6-1-2,-1-1 813,10-1 0,-29 6 0,1-1 1</inkml:trace>
  <inkml:trace contextRef="#ctx0" brushRef="#br0" timeOffset="19389">17907 1122 10258,'7'8'1818,"-1"-2"-1320,-6-6 421,0 0-818,-6 21 168,1 18-603,-5 11 362,6-20 0,0 1-7,-3 15 0,-1 1-39,3-9 0,0 1 0,-2 8 0,1-1 19,3-7 0,1-3-1,1 4-36,2 9 28,1-18-71,7 12 85,-4-19 39,3 5 55,-6-23-46,-1-2 545,-1-3-644,-7 0 0,1-1 12,-13 0 30,-13-1 73,3 0-65,-10 0 7,11-2 30,-4 1-932,-4-2 899,-3-1 63,-4-2-1602,-4 0 0,-3 0 1530,16 3 0,0-1-2,-22-3 1,1 0-991,19 3 1,1 0 959,-2 0 0,-1 0-162,-2 0 1,0-1 176,-3 1 0,-1 0 17,1 0 0,-6-1-21,4 1 1,-6 0 0,-2 0 0,5 0-279,3 1 0,3 0 0,-4-1 299,-4 0 0,-5 0 0,-1 0 0,2 0-21,6 1 1,1 0 0,0 1 0,3-1-2,-6 0 1,1 1 0,-1-1 7,2 1 1,-3-1 0,0 1 0,3 0 307,1 0 0,3 0 0,-6 0-303,1 1 0,-7 0 0,-2 0 0,1 0 0,5 0-323,-8 0 1,4 0 0,-4 0 321,8 1 1,-5-1-1,-1 1 1,2 0 0,6 0 8,-2 1 0,5 0 0,1 0 2,-1 0 0,-1 0 0,1 0 24,1 0 0,0-1 0,0 2 133,1-1 0,1 1 0,0-1-158,3 1 0,-1 0 0,-3 0-214,-6 1 1,-6 1-1,0 1 1,5-1 176,6 0 1,2-1-1,-2 1 14,-3 1 1,-5 0 0,2-1 0,6 1 19,-6 1 0,5 0-52,-1 1 1,1 0 50,1-1 0,1 1-37,1 0 1,2 0 347,3-1 1,-1-1-373,-16 2 1,0 0 27,18-2 1,1-1 560,-7 1 1,5 0-614,5-2-37,21 0 2035,5-2-2108,0 1 155,-1-1 7,1 1 37,-1-1 3,1 0 803,0 0-750,2 0 6,0 0-37,4-2 3373,1 2-3407,1-2 9,-3 2 9,0-1-4,-1 0 40,2-1 516,2 1-561,-1 1-73,-1 3 247,-1 11 22,-1 6-26,-5 37-133,1-11-40,1-2 0,0 5-14,0 1 1,-1 1-328,3-10 1,-1 0 343,0 4 0,1-4-3217,-1 5 3217,4-17 0,-2 0 73,4-19 143,-1-5-155,1-3-131,0-2 372,0-4-428,0 1 3436,0-4-3407,0 0 24,-1 3 20,1 0 44,0 1 9,0 1-165,0 1 103,-2 0 9,1 1-34,-2 0 107,2 0-259,0 0-102,-1 1-774,1 0-1363,-3 0 1148,1-1 482,-7 0 0,6 0 0,-3 0 0</inkml:trace>
  <inkml:trace contextRef="#ctx0" brushRef="#br0" timeOffset="20547">12044 3112 6053,'11'5'347,"-2"-1"-274,-9-4 3102,0 0-2937,8 0-39,-6 0-90,5 0-112,-7 0 2842,0 0-2844,4 0 100,-1 0 42,3 0 15,0 0-43,2 0-27,3 0-10,4 0-18,2-1 116,31 0-27,-14 1-869,26-1 731,-19 1 113,6 0-112,6-1-1,4 1-5,-28 0 0,4 0 13,7 0 0,6 0 0,0 0-25,-5 1 0,-1-1 0,2 1-398,6-1 1,3 0 0,-1 1 398,0 0 0,0 1 0,-4-1-29,-2 0 1,-2 0-18,3 0 0,4 0 1,-4 0-1308,7-1 1,-3 0 1366,0 1 0,-2-1-3,-8 0 0,-3 0 53,8-2-36,7-2 487,-16 0-504,4-2 812,-13 1-1008,-12 2 3389,0 0-3709,-11 2 192,-3 1-536,1-2-2637,-7-8 3497,-10-6 0,6 3 0,-4 1 0</inkml:trace>
  <inkml:trace contextRef="#ctx0" brushRef="#br0" timeOffset="21594">11748 2667 11068,'38'4'756,"2"0"-440,-16-2 101,16 2-336,-11-1-16,7 0-29,-14-1-36,5 0 3,3 0-3,4-1 0,6 1 5,-10-1 1,4 1-2,12 0 1,2 0-404,-8-1 0,0 1 415,18 1 1,-4 0-17,-1 0 0,-10-1 0,1 0-1542,-9 0 1,-1 0 1545,0-1 0,0 0-4,-2 0 0,-2 0 0,13 0 5,-10-1 1,0 1 0,20-1 10,-18 0 1,3 0-13,17-2 1,2 0-22,-6 0 0,0 0-27,-11 0 1,1 0 0,0 1 39,15-1 0,-4 1-33,4 0 19,-21 1 0,-1 1 18,7 2 5,16 5 37,-25-3 0,-1-1-39,1 1 0,-1-1 22,1 0 0,-3-1-19,15-1 2824,0-1-2801,-12-1 1,0 0-1512,-1 0 1,0 0 1478,29-1-2001,-15 1 1959,-23 0 448,-5 0-406,-5 0 128,-3 0-122,-3 0 2265,-2 0-2248,-1 1 3421,-2-1-4155,0 1-1164,-6-1-1568,-10-5 3446,-6 0 0,4-1 0,4 2 0</inkml:trace>
  <inkml:trace contextRef="#ctx0" brushRef="#br0" timeOffset="24143">12721 3238 6291,'-5'-6'92,"0"2"950,5 4 1366,0 0-1843,3-1-447,-2 1 2623,2-1-2418,-4 6-177,1 0-37,-1 5-11,2-2-17,1 1-73,0 1 73,1 1 99,2 10-175,3 4-2,-1 3-3,4 12 6,-3-13-6,0 10 2,-1-9 82,3 27-81,-4-19-149,3 20 154,-6-26-8,0 14 0,-1-9 6,-1 10-31,0-13 0,1 0 25,0 10 9,0-7 1,1-2-10,1 7-5,1 2 5,0 1-642,1 0 642,0 1 63,-3-5 0,1 0-93,0 12-406,-2-12 1,0 0 441,0 1-576,0 15 562,-1-13-45,2 10-1254,0-21 1,-1-2 1298,2 8-18,2 18 51,-3-28-25,1-3 557,-1 0-610,0-3 480,-1 0-421,2 16-56,-1-7 50,-1 8 0,0-7 30,-2-13 3183,1 9-3213,-1-7 559,0-1-559,0-3-36,-1-5-34,-2 3 25,1-3-2,-2 1-32,2 5 49,0-5 24,2 5 6,0-7-3,-1-1 3,1-1-3,0 0 3,-1 0 0,0 11 0,0 0-36,-1 3-110,1 3 146,0-11 9,1 3-6,0-5-23,0 3 20,0-4 0,0 4-39,0-4 39,0 1 8,0 3-8,0 2 11,0 2-11,0 13 0,0 8-445,1 0 445,0 0 0,0-12 8,0 0 1,1 0-18,0 14-46,-1-12 1,0 0 46,2 21 8,-2-21 0,0 0-3,0 20 11,1-10-7,0-7 1,0 1 32,2 20-36,-2-21 1,1 1 435,1 15-439,0 5 5,-2-27 5,-1 5 4,1-14-15,-1 8 6,1-9-39,0 7 47,1-8 29,-2-4-29,3 2 20,-3-5-39,3 0 11,-3-5 45,1 1-37,-1-5-490,-1 0 664,2 1-148,-1-1 249,1 1-297,-1-1-294,0 0 181,-4-4 177,-3 2-50,-5-3 0,0 1 52,-1 1-52,-3-2-6,-2 0-104,-4 0 127,-32-3-17,15 4-403,5 1 0,1 0 403,-11 2-9,8 1 1,-1 0 3,-21 0 5,19 0 0,-3 0 4,-16 1 0,0-1-715,18 1 1,0-1 730,-1 0 1,-3 1 0,3-1 34,2 0 0,3 0 3,-3 0 1,0 0 49,-1 0 0,-1-1-19,0 1 1,0-1-40,1 0 1,-3 1-3,-8-1 1,-7 1 0,5-1-1141,1 2 0,-1 0 1244,0 0 0,-5 1 0,7 0 17,8 1 1,4 1-337,0 0 0,2 0 167,3 0 0,2-1-431,-27 5 431,6-1-439,10 2 0,1-1 439,-7 3-80,13-3 1,2 1 1366,8-2-1290,4-1 891,3 0-896,1-2-45,2 1 199,-15 1-157,2-2 3185,-5 2-3174,7-4-28,9 0 717,0 0-636,-4 0-3442,3 0 3380,1 0-89,7-1 0,6 0-109,2-1 8,2 0 118,-1 2-6,0 0 3479,0 5-3311,0 1-67,0 13 42,1-2-56,0 25 26,0 4-257,1 2 231,1 0 3,3-13 0,1-2-3241,2 0 3241,0-2-3,0-3-1666,4 9 1672,-6-18-6,2 3-42,-6-20-1424,-2-3-3803,-8-25 5905,0 5 1,-2-7 0,5 13 0</inkml:trace>
  <inkml:trace contextRef="#ctx0" brushRef="#br0" timeOffset="25675">12912 6414 6445,'1'6'3,"-1"-1"2276,0-5-1868,6 1-47,-4 0-109,5 1 11,-5-1-148,1 0 27,-1 1 1,7 1-28,2 0-62,3 0 263,10-2 25,-8 0-81,7 0-64,-6 0-3283,10 0 3157,-6 0-823,8 0 750,-6 1 0,2 0-8,3 0-37,4 0 9,6-1 16,4-3 1,6-2-11,-5-1 1,1-1-264,9 0 1,0-1 229,-11 1 0,-4 0-46,14-1 109,-4 4 109,-4 1-109,-4 2 2278,14 1-2292,2 3 6,1-1 5,-19 0 0,-2 0 3,12-1 26,-5-1 1,3 0 4,-6-1 0,-1 0-35,13-2 0,-1 1 148,-11 0 1,-2-1-145,-2 0 0,-2 0 0,7-1-3,-3 1-8,-5 0 5,-4 2 6,16-1 6,-16 1 5,13 0 3,-8 0-14,-6 0 73,11 0 798,-9-1-864,2-2 0,0 0-7,11-1 34,-10 0 0,0 1-68,0 1 814,6 1-780,-11 0-5,4 1-4,-10 0 4,-4 0 5,-2 0-37,-5 0 421,-4 1-384,-1-1 62,2 1-62,-2-1-11,8 1-23,-6-1 31,4 1 6,-6 0-9,0 1-47,-2 0 48,-1 0-51,3 2 50,-3-2-30,5 3-82,2 0 112,-1-2 4,4 1-10,5-1 24,-8-1 195,5 1-6,-11-2-2,-1 1 8,-2-1-44,-1 0 190,0 2-353,0 0-59,0 3 59,0 1 45,0 4-40,0 4 29,2 3-34,1 4-3392,2 24 3397,-2-14 40,1 18 22,-3-23-103,-2 11 36,-1-10-6,-1 7-94,-3 2 30,2-14 64,1 10-47,3-17-45,0 4 87,0-5-51,2 4 42,3 1 18,-2-8 3304,2 5-3448,-4-12-52,0-1 7,0-1-8,-1-1-1804,0 0 1,1-2-1</inkml:trace>
  <inkml:trace contextRef="#ctx0" brushRef="#br0" timeOffset="31615">8594 11472 8097,'-11'-9'557,"3"2"-561,-23-2 0,-6 0-4359,-1-2 4363,-9-3 0,0 0-100,1-4 214,2-2 1,0-2 349,-5-2-497,7 2 1,4 0 32,8 1 0,2-1 6,2-1 58,0-2 55,3-1 0,1-2-1,-6-9-64,6 8 1,1-2 494,-5-20-213,7 10-174,-1-12 171,12 17 1,2-2-235,2 4 0,0-1 616,0-7 1,1-1-704,3 8 1,2 1 459,5-20-491,5-3 41,-4 29 0,2-1 49,12-21 1,5-1-9,0 9 0,2 1-63,-7 7 0,2 0 0,0 3-1164,8-6 0,0 5 1193,-6 7 0,1 1-29,1-1 0,1 0-302,1-1 1,1 1 329,1 0 0,2-1-1,-3 4 0,4-2 0,3 1-6,0 3 0,4 1 0,1 0 0,-1 0-165,4-3 0,-1 2 1,5 0 143,3 3 0,6 0 0,0 2 0,-7 3-2,6 2 1,1 4-23,-13 2 0,6 1 0,3 1 0,-1 1 0,-3 1-238,-4 2 0,-3 3 0,0 0 1,1 0 235,9-1 1,2 0 0,-1 2 0,-3 1-27,-1 3 1,-4 2 0,-1 2 152,-3 3 1,-2 2-1,-3 0-164,7 4 0,-1 1 39,-9-3 0,0 1 0,-1 4-189,2 11 0,-2 5 0,-3-3 31,-1 2 0,-2 1 118,0 1 1,0 5 0,-5-3-37,-7-2 1,-4-1-16,-1 3 0,-1 0-500,-1 2 0,-2 0 578,-1 1 1,-1 0-15,-1-1 1,-1 2-133,-1-4 1,-1 1 0,-1-1 260,1 6 1,-2 1 185,-3 2 0,-3 6 0,-1-7-82,-1-5 0,-4-1 19,-5 3 0,-5 4 0,0-5-29,-2-5 0,-1-2 313,3-6 0,-3 0 0,0 0-211,-4-2 0,-1-1 1,0-3-94,-6 7 1,-1-2-123,5-6 1,-2 1 0,2-3 53,-6 0 1,1-4-29,1 0 1,-4-2 114,2-6 1,-3 0 0,2-2-121,-9 0 0,0-3-80,8-1 0,-3-1 0,-3-5-308,0-5 0,-4-5 0,-1-2 0,2-1 7,3 0 0,2-1 0,-1-1 0,-1-1 42,-7-1 1,-2 0 0,-1-2 0,0-4 258,5-2 0,-2-4 0,0-2 0,5 2 0,8 5 0,-3-1 0,3 1 0,-4-6 0,0 1 0,1 0 0</inkml:trace>
  <inkml:trace contextRef="#ctx0" brushRef="#br0" timeOffset="32733">9038 10308 11784,'-15'-3'1484,"2"0"-1203,13 3-272,0 0 836,38 6-461,-6-1-1064,15 4 1,5 0 714,-18-3 0,0 1-17,13 2 1,5 0-16,-4 0 1,5 1 0,-1-2-1,-3 0 1,-1-1 0,2 0-645,-6-1 0,2 0 0,0 0 0,-2 0 638,5-2 0,-1 0 0,-3-1 3,7-2 0,-3 0-992,2 0 1,-1-1 987,-3-1 0,2 0-662,-4 0 1,4-1 0,-5 0 433,-5 0 0,-2 1-143,16-2 0,-7 1-312,-23 2 861,-10 0-1737,-7 1-2144,-11 7 3707,-10 5 0,5-3 0,-3-1 0</inkml:trace>
  <inkml:trace contextRef="#ctx0" brushRef="#br0" timeOffset="34816">8975 10922 6481,'9'11'2940,"-2"-3"-2665,-7-8 1007,0 0-501,38 9-282,-12-2-407,26 5 34,-7-1-543,-12-5 425,16 3 97,-8-2-108,-6-2 1,3-1-21,8-1 1,1-1-1623,1 1 1,0-1 1644,2-1 0,1-2-3,4-3 1,-1-1 3,-12 2 0,1-1-16,2-2 0,4-1 1,-1 1-341,-7 0 1,-1 0 0,-1 1 313,10-2 1,-1 0-5,-1 1 1,-6 1-21,-10 3 20,-6 1-81,-4 1 2745,-2 0-3380,4 3-314,3 2 400,0 0-154,1 1 1484,-7-4-655,8 1 0,-14-2 0,2-1 0</inkml:trace>
  <inkml:trace contextRef="#ctx0" brushRef="#br0" timeOffset="56300">25167 7197 11373,'-11'-2'1386,"3"1"-1260,8 1 2487,0 0-2608,4 1 110,0-1 20,6 2 2,15 8-134,5 1-3,6 3-87,-2-5-28,-10-6-171,-1-2 37,0-3-395,8-8 605,-3-23 92,-6 8-8,-9-14 81,-19 25 8,-3 2-394,-30 2 229,10 15 0,-3 2 34,2-1 0,-1 3-180,-5 7 0,4 4 275,-8 16-33,4 5-72,10-3 0,2 5-177,9-3 1,3 1-513,-4 0 1,4 0 284,10-9 1,7-4-1648,24-1 2058,13-22 0,2-5 0,-1 10 0,-7-14 0,1 0 0</inkml:trace>
  <inkml:trace contextRef="#ctx0" brushRef="#br0" timeOffset="56750">25612 7303 11054,'5'10'1534,"0"-1"-1083,-5-9 12,-44 61-2534,25-31 2092,-7 8 0,0 3 675,12 4-859,6 4-122,4-11 229,6-8-6,6-33 51,-1-10 290,7-15 1,5-8-235,12-11 0,2 0-491,-8 6 0,1 1 478,9-5 0,-3 8 21,-7 20 183,6 7 10,-5 32-190,-4-3-56,-10 25-11,-11 0 58,-2-13 105,-3 10-133,2-28 674,-2-7-1463,11-30 596,4-4 1,4-5 349,12-7 1,2-1-19,-8 7 0,2 3 69,5 1 0,-1 12 505,-7 33-399,-4 28-333,-5-1-297,-8 12-815,-1-20 204,1-12-2552,7 0 3460,5-23 0,-5 2 0,0-7 0</inkml:trace>
  <inkml:trace contextRef="#ctx0" brushRef="#br0" timeOffset="56969">26416 7281 8847,'-8'-1'3212,"2"1"-2872,-17 25 0,-2 10-250,8-9-263,-12 19 1,7 0-626,29-17-1192,22-3 1278,2-27 164,11-19 248,-19-9-3092,-2-4 3501,-5-3 333,-8 6 1,-2-2-552,0-23-294,-3 0-714,-7 20 1117,-5 16 0,4 11 0,-1-2 0</inkml:trace>
  <inkml:trace contextRef="#ctx0" brushRef="#br0" timeOffset="57150">26776 6922 4690,'-13'36'934,"-1"1"1,0 13-131,-6-1 0,-2 1-849,12-19 1,2-2-122,0 0 1,1 1-1068,0 18 0,2 2 1233,-1-12 0,1-1 0,2 1 0,1-4 0,-3 0 0</inkml:trace>
  <inkml:trace contextRef="#ctx0" brushRef="#br0" timeOffset="57350">26607 7112 12414,'2'3'602,"-1"-1"-602,28 1 0,14-2-1280,-1 0 1,2 0-507,11 1 1,0 0 1316,-7-2 0,-3 0-856,12 1 609,-19-1 0,-5 1 1,-22-1-1</inkml:trace>
  <inkml:trace contextRef="#ctx0" brushRef="#br0" timeOffset="57453">27136 7154 6227,'-6'-6'5832,"1"1"-5235,-12 36 1,-2 15-581,5-10-17,-6 11 0,0 3-361,11 0-1498,3 4 1859,-5-11 0,7-10 0,-3-27 0</inkml:trace>
  <inkml:trace contextRef="#ctx0" brushRef="#br0" timeOffset="58000">27009 6964 8234,'9'0'4606,"-2"0"-4262,-7 0-372,0 0-641,82 49 507,-50-26 121,16 7 1,-2 4-33,-23 11 137,-10-11 356,-7 1 0,-4 2 275,-13 15-675,1 0-112,-9-11-576,14-22-1000,9 4 1432,4-11 164,9-3 72,-4-13 100,7-13 264,15-29-97,-10 17 1,0-1-219,-4 3 0,0 1-16,5 1 1,-2 5 39,-2 9-8,10 1 91,-9 40-650,-8-9 620,-3 29-3183,-12-17 3147,-3 1-20,-5 22-62,2-16-8,-1 1-45,5-26-361,2-14-728,11-24 1123,8-1 0,3-2 246,6-14 186,-3 14 1,-2 4-170,-11 16 702,1 14-583,-8 41-845,-1-13 98,-2-4 1,-2 1-3046,-6 12 3421,-4-6 0,3-8 0,-1-12 0</inkml:trace>
  <inkml:trace contextRef="#ctx0" brushRef="#br0" timeOffset="58267">25125 7810 15016,'-33'2'473,"7"0"-767,26-2 633,80 6-193,-30-3 0,9-1 1,4 1-1,-2 0-1130,-5 0 0,0 0 1,2 0-1,3 0 1016,-8-1 0,3 0 1,2 0-1,1 0 0,0 1 1,0-1-186,-1 1 0,0-1 1,0 1-1,0-1 1,3 1-1,2 1 79,-10-1 0,2 0 0,1 1 0,1 0 0,2 0 0,-1 0 0,2 0 0,-1 0 0,0 1-452,-1-1 1,0 1 0,1-1-1,0 1 1,1 0 0,-1 0-1,0-1 1,0 1 0,-2 0 0,-1 0 120,7 0 0,-1 0 1,-1 0-1,0 0 1,-1 1-1,-2-1 0,-2 0 1,-1 0 19,3 1 1,1 0 0,-3 0-1,-2-1 1,-6 0 0,-6 0 384,16-1 0,-13 0 0,3 0 0,-14-3 0</inkml:trace>
  <inkml:trace contextRef="#ctx0" brushRef="#br0" timeOffset="60784">25950 8784 11975,'-5'-1'1131,"0"0"362,5 1-1314,-64 16-28,39-3-1278,-13 0 1,2 1 1188,18 6 472,0 1-638,-5 9-1117,5 0 708,4-8 71,8-5 142,9-16 118,4-1 101,2-2 75,10-8-2,-2-2 8,15-19 36,-13 10 37,5-5-28,-12 14 1856,-3 4-1783,-3 6 81,-2 7 109,3 14-227,-1 3-81,4 11-31,-2-4-25,3 0-249,8 8-2932,26 1 2226,-14-13 1011,3-23 0,-2-7 0,-17-1 0,11-17 0</inkml:trace>
  <inkml:trace contextRef="#ctx0" brushRef="#br0" timeOffset="61105">26522 8573 11336,'3'1'398,"-1"1"2151,-2-2-2180,-14-26-299,-9 51 0,-5 9 101,-10-21-91,13 18 0,1 13 1,3-4-22,-1 14-202,9-3 0,2 9 0,2-9-513,4-19 1,1 0 580,-1 11 0,0 4 1,3-9-223,2-11-25,0-4-121,-2-5-1078,-1-2-108,0-9-1389,-6-1 3018,2-14 0,2 5 0,1-5 0</inkml:trace>
  <inkml:trace contextRef="#ctx0" brushRef="#br0" timeOffset="61268">26204 8996 6739,'1'8'5580,"-1"-1"-5454,0-7-25,0 0-527,68 0-1254,-28-2 0,2 0-208,8 0 0,-1 0 1888,-6-2 0,-7 0 0,-20 1 0,-6 0 0</inkml:trace>
  <inkml:trace contextRef="#ctx0" brushRef="#br0" timeOffset="61552">26945 8594 0,'4'9'4606,"-1"-1"-1010,-3-8-2627,0 0-1985,-32 12 1098,14 7 44,-28 15 590,21 8-713,-1 5 112,0 5-51,2 1-2,2 2-17,1 1-50,8-17 1,0 0-33,4-10 1,1 0-437,-4 16 0,2-1 62,2 1-21,1 6 1303,6-19-1577,1-14-1629,0-1 1114,-1-13 1362,-7-30 1,6 19 0,-5-20-1</inkml:trace>
  <inkml:trace contextRef="#ctx0" brushRef="#br0" timeOffset="61709">26585 9081 6683,'8'5'4749,"-2"0"-4450,-6-5 844,0 0-1127,75-2-133,-37 0-1712,20-2 0,1 0 802,-14-3-427,-9 1 1,-2-1-3146,-1-1 4599,5-3 0,-28 7 0,-3 0 0</inkml:trace>
  <inkml:trace contextRef="#ctx0" brushRef="#br0" timeOffset="62038">26945 9165 6994,'10'8'4922,"-2"-3"-4922,-8-5 129,0 0-1148,68-11 473,-34 2-54,9-1 1,1 0 288,-9-6 421,-6 0 501,3-14 1136,-29-3-1495,0 4 274,-40 8-124,9 20 1,-4 8-1659,-17 14 0,0 5 1296,12-10 1,2 1-10,-7 14 0,9 0-442,13-2 322,6-1-387,8 7 162,7-9-3,7 4-770,19-9 281,0-10-1991,32-3 890,-22-13 1907,-5-1 0,-3-2 0,-9 1 0,2-4 0</inkml:trace>
  <inkml:trace contextRef="#ctx0" brushRef="#br0" timeOffset="62237">27644 9080 7176,'-10'-6'5415,"2"0"-5144,-21 11 1,-7 7-346,-9 10 231,3-7 0,1 2-230,-2 24 266,28-15-1166,19 5 0,7 0 421,6-10-11,28 18-1295,3-48-1390,6-12 2618,-23 6 1,-3-1 0,8-6 0,-18 6 0</inkml:trace>
  <inkml:trace contextRef="#ctx0" brushRef="#br0" timeOffset="62441">27982 8826 11639,'-5'-4'1810,"-22"27"1,-4 14-1108,2 2-478,-5 5 0,-2 4-158,14-10 1,4-2-1638,4-8 1,2 0 1489,-3 7 1,1 1-445,6-5 0,1-1-808,-1 12-30,2 6 223,4-25-1137,2-6-656,0-7 2932,0-5 0,0-4 0,0-1 0</inkml:trace>
  <inkml:trace contextRef="#ctx0" brushRef="#br0" timeOffset="62603">27707 9017 10846,'10'2'2078,"-3"-1"-1787,-7-1 63,0 0-354,62 3-3466,-28-3 3177,8 2 1,3-1-1515,-13 0 1,-2-1 201,16 1-79,7 0 1680,-23 1 0,-16-2 0,-3 1 0</inkml:trace>
  <inkml:trace contextRef="#ctx0" brushRef="#br0" timeOffset="62782">28131 9081 7733,'0'10'4931,"1"-2"-4399,-1-8 756,0 0-602,-20 73-758,11-39 1,1 1-68,-4 14 1,0 1-824,5-10 1,2-7-24,4-7-422,1-1-587,0-18-288,2-4 2282,1-8 0,-2 4 0,1-4 0</inkml:trace>
  <inkml:trace contextRef="#ctx0" brushRef="#br0" timeOffset="63187">28279 8784 8424,'2'6'1843,"0"-1"-830,-2-5-2525,40 52-425,-12-17 466,-1-1 1,-1 1 950,1 4 504,-12-9 16,-2 1 149,-4 2 2075,-5 18-480,-1 4-1797,-5 1 532,-1-5-8,-4-5 1826,4-13-2199,-1 6-61,3-15 767,1-6-731,4-1 0,-1-9 268,9-4 954,-2-12-973,17-20-2017,-9 4 1,1-3 1667,2 1 1,0-2-567,4-5 1,-1 1 573,-5 8 1,0 0-955,7-7 0,1 0 967,11-11-49,-15 17 1,-2 1-36,3 1-50,0-2-67,-11 13 1848,1-2-2462,-10 12 1267,-2 1-3164,-1 0 4704,-1 5-1986,0 8 0,0-6 0,0 5 0</inkml:trace>
  <inkml:trace contextRef="#ctx0" brushRef="#br0" timeOffset="63470">28871 9292 2689,'10'3'6068,"-2"-1"-4273,-8-2-1795,0 0-650,64 17 359,-34-18-367,19 3 0,-1-3 658,-14-16 81,8-6 750,-21 7-504,-5 2 2992,-11-5-2871,-9 11-53,-20-2-289,0 15 1299,-12 5-1299,-11 24 6,18-4 0,1 3-114,4-7 1,2 2-1720,-2 17 0,7-2 1595,12-9-107,8 14-77,11-31-687,22-1-908,-1-17 1,9-5 0,-3 1 1583,-5 3 1,0 0 155,9-6 0,4-2 1,-11 1-1,-13 3 1,-1-1-1</inkml:trace>
  <inkml:trace contextRef="#ctx0" brushRef="#br0" timeOffset="63785">26014 9610 11698,'-3'-9'3257,"1"1"-2678,2 8-579,0 0-109,-38 64-252,35-35 0,3 2 142,-16 13 1,4 1-636,18-12 1,8-5 332,12 3-3275,7-3 2825,7-5-404,9-3-173,-11-13 1,1-2 1547,-2-2 0,-1-2 0,22 1 0,-23-4 0</inkml:trace>
  <inkml:trace contextRef="#ctx0" brushRef="#br0" timeOffset="64493">26734 9779 6319,'0'10'7028,"0"-2"-5922,0-8-159,-59 60-947,40-32-58,-14 8 1,4 2-973,24-2 492,10-11-4319,8 4 4233,7-15 895,6-4-1133,19-9 632,-9-8 157,12-7 255,-9-17 146,-14 5 254,0-21 51,-24-3-512,-6 11 21,-11-2 49,-2 26-2415,-1 3 2227,0 4 2344,1 2-2353,0 2-39,8 2-19,3 2 56,10 0-499,9-1 507,-2 0 3663,6 0-3399,-3 1 13,15 0-277,-1 0-267,11 0 267,-6 2-8,0 2-110,0 4-100,-2 3-152,6 13 359,-11 12 22,-4 1-254,-13 4 542,-10-13-19,-5 0-27,-2-3-9,-4-3-110,0-3 88,2-5-954,0-1 290,5-7-664,2-3 1148,11-12-179,7-8 313,25-20 23,-8 11-45,11-5 137,-9 14-190,-9 7-20,5 1-28,-13 7 247,0 16-219,-7-1 34,0 28-115,-7-13 0,-2 11 36,-2-13 29,0-1 77,-3 3-111,2-11-31,1 0-98,1-13-84,1-2-535,0-1 166,13-18-415,7-5 0,1-2 630,18-17-291,-4 5 0,1 3 1047,0 5 53,6-3-36,-19 19 56,-8 4 968,-4 9-990,-7 5-93,-1 9-173,-11 19-396,1-5-884,-12 27-3195,4-3 2262,3-12 2351,5-3 0,6-31 0,1-3 0</inkml:trace>
  <inkml:trace contextRef="#ctx0" brushRef="#br0" timeOffset="64741">27834 10033 13770,'-3'-3'680,"-13"28"1,-4 16-342,2 1-2226,1-4 0,-2 9 1,3-6 1761,6-9 0,2-1-22,-3 9 0,1 1 605,2-5 0,0 1-646,0-3 1,-1 0 65,2-1 1,-1-2 639,-8 15-1930,5-23 121,4-12-274,1-5 3495,5-15-1930,5-24 0,-3 18 0,4-13 0</inkml:trace>
  <inkml:trace contextRef="#ctx0" brushRef="#br0" timeOffset="64939">27792 10054 3880,'11'5'3257,"-3"-1"-1396,-8-4-1268,0 0-595,55-11-3286,-26 25 3338,3-13 1,-1 4 114,-13 27 910,-13 0-571,-9-1 0,-2 2-106,-6 8-230,1-10 0,-3-1 129,-11-3-214,-3-3-83,-2-3-297,-2-4-191,2-6 455,-17-18 1,27 6 0,-8-12 0</inkml:trace>
  <inkml:trace contextRef="#ctx0" brushRef="#br0" timeOffset="65286">28131 10097 7131,'8'9'6709,"-2"-2"-6468,-6-7 154,0 0-135,-31 59-260,18-30-1236,-5 9 1,1 0 1056,9-5-37,4-4 524,2-2-540,2-3-219,4-1-219,14-10 597,0-7 37,13-14-634,12-26 144,-6 3 1193,-13 9 1,3-2-851,7-5 0,-1 1 253,1 1 127,-7 5 0,-4 5 340,-16 15 18,-4 2-32,-2 2-7,-1 3 512,-5 25-1000,-2 1-182,-1 8-224,1-9-1140,5-7 174,4-9-451,2 0 947,8-10 0,-6-3 0,3-1 0</inkml:trace>
  <inkml:trace contextRef="#ctx0" brushRef="#br0" timeOffset="65487">28871 9821 5566,'1'8'6371,"0"-2"-5433,-1-6-558,-36 59 215,19-28 1,-1 4-541,-6 13 0,-3 6 1,3-3-1261,3-3 0,1-1 1020,-1 7 0,3-1-514,9-20 1,1-3-162,-3 13-297,0 5 385,5-25 772,-5-5 0,7-9 0,-3-3 0</inkml:trace>
  <inkml:trace contextRef="#ctx0" brushRef="#br0" timeOffset="65653">28554 10097 7814,'11'11'7281,"-2"-2"-7273,-9-9-632,0 0 204,69 12-937,-37-10 0,2-1 437,14 5 0,1-2-663,-13-4 1,-2-2 1582,14-4 0,-25 3 0,5 0 0</inkml:trace>
  <inkml:trace contextRef="#ctx0" brushRef="#br0" timeOffset="65790">29020 10245 9046,'-10'25'2692,"-13"15"1,-2 1-2237,6-12-603,-9 14 0,2 1-3415,11-11 829,3-7 2733,9-11 0,3-15 0,0 0 0</inkml:trace>
  <inkml:trace contextRef="#ctx0" brushRef="#br0" timeOffset="65954">29020 9906 11230,'10'9'1677,"-2"-1"-1677,-8-8-3617,0 0 3617,84 63 0,-63-48 0,21 17 0,1-1 0</inkml:trace>
  <inkml:trace contextRef="#ctx0" brushRef="#br0" timeOffset="66203">29273 10266 8153,'-10'7'4068,"2"-2"-3823,-16 23 0,-3 8-248,-1 8-102,-1-5 0,2-2-93,11-4-309,14-25 162,2-3-27,1-3 308,3-5 128,23-22-114,-6 5 110,5-2 0,1 1 167,0 0 44,9-1 9,-18 13 311,3 5-3,-9 14-262,-1 2-102,-8 14-216,-3 0-8,-5 3-432,-5 16-2415,-4 3 839,3-9 1698,4-10 1,7-25 0,0-3 0</inkml:trace>
  <inkml:trace contextRef="#ctx0" brushRef="#br0" timeOffset="66683">29972 10435 9606,'31'-11'6060,"-6"2"-5349,-52 5 0,-18 3-458,13 6 1,-1 2-254,-15-6 0,1 3-60,14 5 0,6 3-461,0 11 196,10-6 0,0 5-2,10-8-749,2 7 556,6-8-91,5 4-554,16-12 666,1-2 183,12-3 142,-4-5 275,26-10 171,-24 6 100,14-5 351,-30 12-443,-8 2 208,-1 12-416,-5 2-293,-1 14 0,-1 6-637,-5 9 714,2-6 0,-2 0 144,-8 11 0,-3-1 397,3-17 1,-3 1 121,-2-4 1,-3 0-61,-8 2 1,-2-2-313,5-8 0,-1-4-147,-31 5-3052,14-13 2909,0-3-33,4-3 33,3-5-179,-2-18 109,19 3 437,0-15-196,29-2-28,6 7-762,14-10 717,5 11 1,3 7 1,1 1-116,11-2 14,-11 6 1,-1 3-901,14 4-200,-15 5-527,8-1-499,-21 4 2271,-3 0 0,-11 1 0,-3 0 0</inkml:trace>
  <inkml:trace contextRef="#ctx0" brushRef="#br0" timeOffset="67954">29993 11366 5233,'-9'-1'1355,"-19"10"1,-8 6-795,7-3 1,-1 1-352,-16 6 0,-1 1-80,7-5 0,3-1-77,7-5 0,2 0 182,0-1 1,-4-1 92,-17-1 1,-9-2-1,4 0-253,6-2 1,-2-2-81,-3-1 1,-9-1 0,0-1 0,7-1-243,13-1 1,5-1 0,-3 0 183,-13-2 1,-3-1-1,-6-2 104,12 3 0,-6-2 0,-3 0 0,0 0 0,2 0 1,7 1 28,2 1 0,5 0 0,0 0 0,-6-1-15,3 0 0,-7-1 0,-4-2 1,-1 0-1,0 0 0,2 1 1,6 0-1,8 1-342,-8-2 1,8 0-1,-2 0 337,-3-1 1,-3-1-1,0-2 1,0-1-75,-2-6 0,-1-4 0,2 1 1,5 2-117,6 4 0,5 1 0,-5-2 50,-4-3 1,-6-3-1,-1-2 1,2 1-1,8 4-341,-9-5 1,5 1 382,4 3 1,-1-1-1,2 2-26,-3-2 0,3 2-56,0 1 1,-2-2 322,-3-1 0,-3-2 1,3 2 141,2 0 0,0 1-291,1 0 0,-3-2 0,6 3 202,8 3 0,3 2-244,-2-1 1,2 0 480,0-1 0,0 0-483,1 1 0,-2-3-117,-14-12 1,-6-6-1,3 4 94,5 4 1,0-1 4,6 6 1,-3-3 0,0 0-1,2 2 72,0 1 0,2 2 1,2 1 6,-7-5 1,0-1-11,7 7 1,-1-2-1,-1-2 184,-10-12 0,0-4 1,5 5 354,6 5 0,2 1-541,-4-4 1,-3-4-1,9 3-72,16 6 1,5 4 995,-2-18-1008,5 17 0,5-3-63,9-7 0,6-5 0,-1 3 80,-3 4 0,1 0 6,4-6 1,2-5 0,-1 4-7,1-2 0,-1 4-954,-4 10 1,0 0 944,2-7 0,3-2-185,3 3 1,4-1-1,-2 3 164,-2 2 1,1 1 13,3-5 1,3-2-1,0 1-40,6-5 0,-2 2 52,-5 7 1,-1 0-2,10-11 1,0 0 40,-12 13 0,2 1 17,2 0 1,3-2 0,-1 4 13,-2 2 0,0 1-19,13-12 1,2 4-93,-9 18 0,-2 4 70,20-7 921,-7 6 1,7 0-974,-11 7 0,2 0 1,0 1 40,11-3 0,1 2 83,-8 1 1,2 1 0,-3 2-81,0 0 0,-2 2-3,4 0 0,1 0 1,3 0 1,-1 1-33,-1-1 1,6 2-305,-3 2 1,9 2 0,1 1-1,-7-2 327,-11 0 0,-4-1 0,3 2 7,9 1 1,6 0-1,-1 2 1,-5 0-139,-9 0 0,-4 0 1,-2 1 139,9 1 1,0 0-467,-7-1 0,1 0 0,-1 0 429,2 1 0,2 0-90,10 3 0,6 0 0,-3 0-181,0 0 0,0-1 296,-14-2 1,4 0 0,0 0 0,-5-1 273,8 2 1,-2 0-284,0-1 1,0 1 20,0-1 1,-1 1 1,-1-1 0,-1 1 343,-4-2 0,3 2-331,2 0 0,3 2 1,-3-2 498,-2 1 1,-1-1-513,-1 0 0,2 1 0,-3 0-29,4 2 1,-3-2 769,-10-1 1,1-1-803,9 4 0,-1-1-1,-12-3 0,2 0-346,5 2 1,4 2 0,-3-1 406,0 0 1,-1 0 1,20 8 0,0 0-165,-17-3 1,-4 0 217,17 9-18,-20-9 0,-2 1 18,5 7 25,-8-1 1,-1 2-34,7 8-45,-9-6 0,-1 0-39,-1 7-1022,0 3 1066,0 3 76,0 3 359,1 3-407,-2 1 1,2 3 595,-9-19 1,0 1-612,8 21 1,0-1-19,-10-23 0,-2-1 0,1 2 0,-2-1-2,1 1 1,-1 1 1,-2 0 0,1 0 0,-2 0 0,-1 1 1,1 14 1,-2 3 0,-1 3 1,-1 0-365,0 0 1,0 0 359,-3-2 1,0 0-23,-4 1 0,0-2-17,0-10 1,-1-1 1213,-3 11 0,-1 1-1291,-4-3 1,-2 1 155,-1-7 0,-2 0 1,0 0-1169,-4 10 1,-2-1 1157,5-12 1,-2-1 0,2-4-11,1-6 1,0-2 334,-9 12 0,-3 2-339,5-8 0,-2 1 0,1-1-106,-7 8 0,0 0 97,-4 4 1,2-5 72,0-4-184,12-14 0,0 0 168,-13 9 36,-9 5 19,5-11 1,-2-2-1,-7 1-47,4-2 0,0-3-16,1-8-21,-2-2-33,0-3 70,-4-1 13,13-2 0,-6-1 0,4 1-83,6-1 0,-1 0-61,-12 0 1,-5 0-1,6 0-67,-9-1 672,19 0 1,0-1-881,-14 0-2941,12-2 0,-7-2 0,4 0 3000,8 1 1,1-1-1,-22-1 1,7-1 0,28 1-1</inkml:trace>
  <inkml:trace contextRef="#ctx0" brushRef="#br0" timeOffset="69539">31178 8784 12756,'-4'-4'837,"-28"12"1,-10 7-561,-3 2-1458,5-1 1,-8 3 0,5-2 1180,10-3 0,2 0-20,-11 4 1,3 1-62,-8 5-223,17-5 1,2-1 231,-4 3-10,-5 8 468,29-19-459,4-4-87,3-2-67,1-2 1587,0-1-1351,22 3 1630,-3-2-1636,22 1 34,13-1-327,-9-1 290,-14 0 0,0 0 3,14 3 2,-3 0 1,1 2-87,12 1-409,-13-1 0,0 0 254,2 0-559,15 0 195,-18-4-298,9 0-3745,-16-5 4643,-19 1 0,1-2 0,-17 3 0</inkml:trace>
  <inkml:trace contextRef="#ctx0" brushRef="#br0" timeOffset="96396">26458 12001 0,'-12'-11'0,"2"2"1031,10 9-353,0 0 1103,-19-7-1633,13 5 1056,-16-5-1156,18 6-40,-1 0 3443,-2-1-3462,3 1-43,-3 0-2,5 1 51,-1 0 5,1-1 0,1 0 1898,1-1-1789,1 6 29,3-1 7,4 7-80,3 0-29,2 2 23,17 14-31,-3-5-31,7 5-3,-12-11 1,-7-5-1,-1-3-2,-2 1-54,5 0-22,3-3 73,-3-1-31,0-2 42,-11-2 64,0 0 99,-4-1 159,0-12-277,-8-6 27,1-5-60,-5-1 24,2 8 9,-1 1-45,0 2-14,-12-10-42,7 9-25,-9-7-1,9 12 18,1 1 0,0 1 27,0 1-16,0 1 17,-11 2-18,1 1 15,-6 4 39,6 5 11,-6 10 37,4 0 46,-1 11 0,-5 9 1,4-5-48,-6 13-252,-5 5 1,6-1 204,21-16-5,5-2-152,9 21-50,11-11 123,3 6 22,10-21-414,11-8-50,-2-8-195,-1-3 0,3-3 721,-3-7 0,-2 0 0,18 2 0,-11-7 0</inkml:trace>
  <inkml:trace contextRef="#ctx0" brushRef="#br0" timeOffset="96946">26988 12086 7123,'2'8'3609,"-1"-2"-3548,-1-6 566,0 0-526,-34 56-1295,18-26 1194,-6 7 0,1 0-6,5-2-2,3-3 190,-3 15-454,7-14 107,-1 1-289,7-20 199,3-12-75,8-7 215,19-19 87,-3 3 32,1-2 1,-1-1-3,3-2 958,7-7-980,-5 8-25,-6 9 54,1 2 111,-11 10 51,-6 9-34,-4 2-19,0 30-71,-4 10 15,-1 0 30,-4-6-55,3-32-29,0-3-55,3-5-326,0-7-10,2-1 145,4-9 148,5-3 17,6-4 0,2-2-137,23-14 146,-12 18 92,7-4 109,-21 26 17,-10 7 56,-3 9-188,-4 21 1,-3 6-100,0-14 0,0 2-1375,-1 14 0,0-1 1060,-4 0-393,6-22 82,2-6-210,0-4 913,1-5 0,0-4 0,0-2 0</inkml:trace>
  <inkml:trace contextRef="#ctx0" brushRef="#br0" timeOffset="97197">27559 12467 6529,'-7'1'2170,"-11"21"0,0 5-2162,10-10-8,-10 10 0,6 0-364,25-9-154,11-8 353,7 1 39,6-8 17,-9-8 36,-2-1 73,-3-5 574,1-12-230,-12 3-260,-1-4-84,-15 8-67,-7 3-199,0 3-1363,-16-6-172,10 7 1801,-2 0 0,11 5 0,7 3 0</inkml:trace>
  <inkml:trace contextRef="#ctx0" brushRef="#br0" timeOffset="97413">28152 12256 6442,'6'9'4780,"-1"-1"-4604,-14 19 0,-7 5-1918,1 4 1774,-3 7 0,-1 1-32,-1 4 533,2 0-1252,5 1 1,1 1-266,5-17 0,1 0 401,-3 13 1,2-3-824,4-8 1406,3-20 0,0-7 0,0-4 0</inkml:trace>
  <inkml:trace contextRef="#ctx0" brushRef="#br0" timeOffset="97596">27961 12658 6036,'3'-23'4841,"-1"6"-4676,-2 17-403,0 0 160,24-7-48,-5 5-977,38-8 448,-22 8 13,12-3-1026,0-1 820,-16 3 0,0-1 0,-21 4 0</inkml:trace>
  <inkml:trace contextRef="#ctx0" brushRef="#br0" timeOffset="97735">28406 12594 6235,'6'6'3441,"-1"-2"-2803,-5-4 398,-36 58-5141,18-24 4060,-3 2 0,1-1-129,10-5 579,8-12-1189,2-1-81,0-3 865,5 1 0,-3-8 0,4-1 0</inkml:trace>
  <inkml:trace contextRef="#ctx0" brushRef="#br0" timeOffset="97896">28342 12425 1837,'4'3'3192,"-1"0"-2293,-3-3-899,47 0 0,-35 0 0,35-1 0</inkml:trace>
  <inkml:trace contextRef="#ctx0" brushRef="#br0" timeOffset="98416">28638 12679 6173,'-1'-8'2747,"0"2"-2109,-33 52-220,17-23-40,-8 15 0,0 1-1730,13-18 1352,-3 11 400,15-26-529,3 1-53,8-1-1013,23-1 668,-3-5 79,13-5-456,-5-11 767,-9 1 134,7-5 669,2-18-291,-19 18 34,10-15 744,-23 23-651,-2 3 44,-2 3 148,-1 3-568,-1 1-498,-1 2 372,4 0 75,3 0-72,2 2 115,11 8-48,-7 4 2,4 5 10,-9-1 156,-4 1-101,-2-5-17,0 9-75,-3-12-45,0 2 0,-1-9-235,0-3-493,2-1-476,7-13 1030,17-13 213,-3 2 26,12-4-57,-16 19 65,-1 5-65,-4 3 312,1 7 279,-6 12-353,0 3 57,-6 9-231,-1-4-108,-4 13-48,-4 3-935,0-5 170,1-12-201,5-17 1050,2-19 0,0 9 0,0-9 0</inkml:trace>
  <inkml:trace contextRef="#ctx0" brushRef="#br0" timeOffset="98597">29337 12383 0,'8'1'2103,"-1"1"554,-7-2-2657,0 0-137,1 51-898,6-20 1035,-2 0 0,0-2 0,4-9 0,-2-15 0</inkml:trace>
  <inkml:trace contextRef="#ctx0" brushRef="#br0" timeOffset="98747">29570 12404 10194,'1'5'1140,"0"-1"-1230,-1-4-190,-19 49-3086,13-15 3366,-4-4 0,0 0 0,9-8 0,1-16 0</inkml:trace>
  <inkml:trace contextRef="#ctx0" brushRef="#br0" timeOffset="99246">25993 11239 12123,'-7'-2'933,"1"0"-771,6 2-14,0 0-400,9 42 82,-2-23-410,8 33-182,-3-35-302,0-3-338,1-3 1402,11-4 0,-14-3 0,8-3 0</inkml:trace>
  <inkml:trace contextRef="#ctx0" brushRef="#br0" timeOffset="99350">26289 11303 10930,'-10'36'-896,"0"0"0,-6 20 0,15-51 1</inkml:trace>
  <inkml:trace contextRef="#ctx0" brushRef="#br0" timeOffset="100050">25845 12764 11395,'10'11'1759,"-1"-2"-1011,-9-9-451,75 22-1694,-23-7 1447,-14-4 1,6 1-1,-2 0 17,2-1 1,5 1-2,-9-3 0,6 1 0,3 1 0,3-1 0,0 1-80,-2 0 0,3 0 0,0 1 0,2-1 0,-1 1 0,0-1-543,0 0 0,-1 0 1,0 0-1,1 0 0,0 1 1,-1-1 554,2 0 1,2 1-1,-1 0 1,-1-1 0,-2 0-1,-5 0-295,1-1 1,-5-1 0,-1 1-1,0-1 281,0 0 1,0 1 0,1-1 0,4 2 3,0 0 1,5 1 0,1 1 0,2 0 0,1 0 0,-2 1 8,0-1 1,0 1 0,0-1-1,1 1 1,-1 0 0,0 0-236,0-1 0,1 1 0,-1-1 0,0 1 0,0 0 0,0-1 227,-1 1 0,1 0 1,1 0-1,-3 0 0,-4-2 1,-5-1-293,1 0 0,-7-1 0,2 0 150,8 1 0,1 1 0,-2 0-765,3-1 1,-5 0-1045,12 2 2215,-10-1 1,-36-9-1,-12-2 1</inkml:trace>
  <inkml:trace contextRef="#ctx0" brushRef="#br0" timeOffset="103551">28681 12658 1903,'3'11'-101,"-1"-3"3029,-2-8-1853,0 0-1128,-1-5 190,-1 4 770,-1-5-761,1 5 352,-1 0-308,1 0 1332,0 1-1466,9-1 135,0 1-180,4 0 25,-3 0 54,-4 0-90,0 1 56,4 1-56,-2-1 3,4 0 33,-4 1-36,1 0 6,0 0 30,-2 2 1,1 1 44,-2 1 230,2 9-213,-3 8-54,1-1-7,-3 2 8,-1-15-15,0 2-1222,-2-7-315,1-1 1507,-3-3 0,2 0 0,0 0 0</inkml:trace>
  <inkml:trace contextRef="#ctx0" brushRef="#br0" timeOffset="104756">25887 12721 6263,'9'3'5491,"-2"-1"-5102,-7-2 552,0 0-641,3 0 58,-1 0-195,3 0 198,-1 1-165,0 0 297,8 3-342,-4-1-151,6 3 87,9 3-87,-1 1-3233,14 4 3303,1-1-258,7 3 0,8 1 201,-10-3 0,1-1 0,1 1-15,-1 0 0,0 0 0,0 0-708,1-1 1,1 0-1,-5-1 710,-4-1 0,-2-1 0,1 0 0,2 0-126,8 1 1,4 2 0,3 1 127,-8-3 0,1 1 0,1-1 0,0 1 190,-2 0 0,1-1 0,-1 1 0,3 0-206,8 3 1,3 1 0,-1-1 0,-7 0-3,5 1 1,-2 0 15,-13-4 0,5 2 0,0 1 0,0 0-315,0 0 0,0 1 0,-1 0 0,-1 0 305,1-1 1,-2 0 0,1 1 9,7 3 0,1 0 0,-8-3 1328,9 5-1323,-2-2 52,-3-3 1,5 0 31,4 2 1,1 0-29,0-1 1,-1 1-59,-15-5 0,1 1 0,-6-2 151,12 6-150,-19-7 1,-1 1 76,9 6-73,-13-6-2,0 2-3,-15-8-3,-2 0 2336,-3-2-2619,-2-2-569,-1 0-2268,-9-8 402,1 2 2718,-14-10 0,13 9 0,-4-2 0</inkml:trace>
  <inkml:trace contextRef="#ctx0" brushRef="#br0" timeOffset="105449">25908 13547 7470,'5'5'4222,"-1"-1"-1970,-4-4-1813,0 0-321,-62 20 42,35-7-93,-11 0 0,-2 4 283,-6 20-689,9 3 59,-1 0-14,21-9 115,16-16 8,4-1-117,17 18 246,13 8-249,0 0 372,-1-2 188,-18-12 268,-7-2-366,-22 8-174,2-15-294,-18-1-53,13-11-243,0-2 593,-4-6 0,12 2 0,-3-3 0</inkml:trace>
  <inkml:trace contextRef="#ctx0" brushRef="#br0" timeOffset="105799">25972 13970 11314,'6'2'381,"0"-1"-381,-6-1 22,0 0-4354,68-10 4203,-39 2 132,20-7 0,-2-4-3,-24-1 3,5-16 97,-22 12 598,-16-5 1,-4 0-248,-2 6-24,-23-16-21,2 60-89,11 3 1,-1 4 102,-3 9 0,0 1 963,2 2 1,4-1-1384,7-6 0,4-3 436,4 8-685,7-17-423,12 1-849,26-8 642,-3-3-320,20-12-1545,1-17 2198,-26 4 0,-1-1 0,15-6 0,-13 0 0</inkml:trace>
  <inkml:trace contextRef="#ctx0" brushRef="#br0" timeOffset="106098">26395 13885 10258,'7'14'2750,"-2"-3"-2334,-21 24 0,-8 5 41,3-1-282,-5 11 0,-1 2-1623,9-20 0,3-2 1448,-7 14-1045,7-14 1,2-2 783,2-3-69,2-2-129,8-15-74,0-5-226,19-17-204,23-29 518,0 3 622,-7 6 0,-2 1-224,0 4 1770,-6 10 0,0 5 236,0 12-1434,-1 6 122,-17 27-387,-8-5 41,-5 4 0,-2 2-500,-6 16-159,-3 0 276,5-17-1304,9-25 538,18-17 0,-12 7 0,13-12 0</inkml:trace>
  <inkml:trace contextRef="#ctx0" brushRef="#br0" timeOffset="106266">27009 13885 9547,'8'18'2137,"-11"12"0,-7 4-1017,-14 17-1201,8-13 1,-2 3 284,-2 1 1,1-2 2,-3 6-916,2-1 1,0-2-1295,2-7 141,-5 11-65,18-40 1927,3-18 0,1 8 0,0-8 0</inkml:trace>
  <inkml:trace contextRef="#ctx0" brushRef="#br0" timeOffset="106448">26734 14139 11191,'3'-2'2437,"1"1"-2331,-4 1-1190,101 6-2668,-63-4 3412,21 2 0,1-1-942,-16-3-1734,15 0 3016,-3 0 0,-13 0 0,-23 0 0</inkml:trace>
  <inkml:trace contextRef="#ctx0" brushRef="#br0" timeOffset="106565">27242 14161 7179,'12'9'5471,"-2"-2"-3786,-18 36 1,-10 8-1201,1-13-371,-1 18 1,-1-1-3,-5-14-1206,6-3-1721,5-5 956,9-12-219,8-16-103,3-7 2181,4-7 0,-5 5 0,0-5 0</inkml:trace>
  <inkml:trace contextRef="#ctx0" brushRef="#br0" timeOffset="106732">27326 13949 11115,'2'6'2311,"-1"-1"-6408,-1-5 2154,58 36 1943,-34-26 0,8 10 0,-3-4 0,-19-14 0</inkml:trace>
  <inkml:trace contextRef="#ctx0" brushRef="#br0" timeOffset="107715">27538 14372 11762,'-27'44'1974,"0"0"1,3-9-1974,4 3 1,-2 7 0,4-8-133,3-5-245,-1 11-2276,10-22 1692,2-4 151,12-21 814,9-16 1,3-8-93,3-2 0,1 0 84,1-3 1,0 1 21,-1 3 1,-2 5 36,-5 8 1134,7 2 421,-17 32-1197,1-2 392,-18 34-316,0-18 53,-16 22-988,6-8 90,4-13-712,6-5-1157,45-41 1847,-5-6 1,4-2 230,1 3 1,0-1-141,7-7 1,-2 1 285,7 4 109,-2 3 429,8 8 1419,-7 23-1460,-12-2 919,-15 39-226,-29-4-1085,6-15 0,0-1-290,-6 13-27,9-13-63,6-17 18,5-1-385,28 2 26,11-12 499,1-2 539,-3-13-425,-17-16 65,-8 5 836,4-24-604,-21 31-44,-3-7-99,-25 27-189,-1 11 0,-3 5 342,-6 7 0,0 2-225,0 3 1,2 1-336,6-4 0,5-2 88,4 1-87,12-14-386,3 1-826,34 1 963,-9-6-107,8-8 0,6-6 113,0-7 0,2-4 601,6-1 1,0 0-488,-6 0 0,-3 2 695,19-3 503,-32 14-307,-10 3 1066,-1 7-999,-15 36-414,-2-12-26,-6 25-53,2-28-72,1-3-4,0 3-693,2-6 276,2-5-156,3-7 1087,3-9-936,5-3-1462,36-24 977,-9 5 1,1-2-795,0 2 0,-1 0 1736,4-2 1,-4 4 32,-2 8-2047,-8 7 2729,-9 3 1217,-10 22-580,-25 24-1050,4 1-208,-4-11 0,0 0-394,-2 9-3672,6-11 2272,12-16-247,11-21 1907,8-15 0,-8 12 0,1-4 0</inkml:trace>
  <inkml:trace contextRef="#ctx0" brushRef="#br0" timeOffset="107899">29104 14753 11042,'5'11'1344,"-20"26"1,-8 4-931,3-5-1193,2-2 1,-4 6-1,4-6 617,1 8-160,-1 7 314,12-23-662,2-5-3304,2-5 3974,2-9 0,0-1 0,0-6 0</inkml:trace>
  <inkml:trace contextRef="#ctx0" brushRef="#br0" timeOffset="108051">28956 14880 9738,'10'3'4934,"-1"-1"-3582,-9-2-1761,0 0-69,56 15-1463,-3-14 1941,-3-1 0,-2-2 0,0-5 0,-15-10 0</inkml:trace>
  <inkml:trace contextRef="#ctx0" brushRef="#br0" timeOffset="108249">29506 14542 8842,'3'5'6827,"0"-1"-6827,-12 48-364,2-21 78,1 2 0,1-2-467,0-7 753,11-17 0,-3-3 0,5-4 0</inkml:trace>
  <inkml:trace contextRef="#ctx0" brushRef="#br0" timeOffset="108366">29655 14605 6470,'9'19'3828,"-9"11"0,-6 4-3263,-12 10-893,8-12 1,0-1-2364,-9 5-478,12-28 3286,-2-4 0,6-3 0,-2-1 1</inkml:trace>
  <inkml:trace contextRef="#ctx0" brushRef="#br0" timeOffset="108950">25104 13039 4007,'13'8'2585,"-3"-2"428,-10-6-2621,0 0-355,-4 57-331,4-35-61,-4 16 1,5-2-5165,12-21 5519,-1 1 0,1-13 0,-5-4 0</inkml:trace>
  <inkml:trace contextRef="#ctx0" brushRef="#br0" timeOffset="109102">25358 13018 10902,'12'16'2746,"-8"28"0,-5 6-3631,-6-3-2011,3 1 1,0-4 2895,-1-16 0,5-22 0,0-6 0</inkml:trace>
  <inkml:trace contextRef="#ctx0" brushRef="#br0" timeOffset="111200">25675 14245 10810,'12'3'2106,"-2"-1"-1798,-10-2 692,0 0-499,76 16-1878,-35-6 0,3 2 0,1 0 1482,5 0 0,1 1 1,6 2-30,-7 0 0,4 1 0,4 2 0,2 1 0,0 1 0,-1-1-212,-6-2 1,-1 1 0,1 0 0,1 0 0,-1 1 0,1-1 0,-1 0 129,-1 0 1,0 0 0,0-1 0,0 1 0,1 0 0,1 0 0,1 0-83,0 0 1,4 2 0,1 0 0,1 0 0,-2-1 0,-2 0 0,-3-2 0,-5-2 38,8 2 1,-8-2 0,0-1 0,8 0-141,-12-2 1,5 0 0,3 1-1,2 0 1,0 0 0,0-1 0,-2 0-1,-2-1-54,4 0 1,-1 0 0,-1-1 0,-1-1 0,0 1 0,1-1 172,0 1 0,0 0 0,1 0 0,-1 0 0,-1-1 0,-1 0-319,3 1 0,1-1 0,-1 0 0,-6-1 1,-6-2-1092,6 0 0,-7-1 1485,0 0 0,-6-2 0,-3-2 0,-25-2 1</inkml:trace>
  <inkml:trace contextRef="#ctx0" brushRef="#br0" timeOffset="112550">26183 8869 5002,'12'2'264,"21"3"1,7-1 317,11 2-189,5 0 1,5 1 98,-13 0 0,0 0-49,9 2 1,2 2-239,-15-3 1,1 0-1,1 1-533,3 1 1,1 0-1,4 1 388,-6-1 1,5 1-1,1 1 1,0 0 0,-2-1-144,2 1 1,-2-1 0,0 0 0,3 1 76,-8-2 0,2 1 1,2 1-1,-1-1 1,0 0-1,-4 0-45,10 1 0,-2 0 0,-2 0 1,1 0 38,1 0 1,0 1 0,0-1 0,0 1-114,-1 0 0,0-1 1,0 1-1,0-1 45,-1 0 0,-1 1 1,1-1-1,-2 1 163,-2-2 1,-2 1 0,2 0 0,4 2-526,-7-1 1,4 1 0,3 1-1,0 1 1,0 0 0,-2-1 0,-5 1 441,13 4 0,-5 0 0,-1 1 0,2-1 0,-2-2 0,5 0 0,-2 0 0,-4-1 0,-9 0 0,-3 3 0,-1 0 0</inkml:trace>
  <inkml:trace contextRef="#ctx0" brushRef="#br0" timeOffset="112853">26268 10160 7228,'50'25'377,"0"0"0,-11-10 0,5 3-181,-6-1 0,7 4 0,4 2 0,2 1 0,-1-1 0,-3-3-149,4 0 1,-3-2 0,1-1-1,7 2-29,-10-3 0,3 0 0,3 1 1,3 1-1,2 0 0,2 0 1,2 1-1,2-1-33,-13-4 1,2 1 0,3 0 0,2 0 0,2 0-1,0 1 1,1-1 0,1 1 0,-1-1 0,0 0 0,-2 1-1,0-2 1,-2 1 0,-3-1-54,8 2 0,-2-1 0,-3 0 0,-1 0 0,0-1 0,0 1 0,1-1 0,2 2 0,3-1 0,3 2-71,-15-5 0,3 1 0,2 1 0,2 0 0,1 0 0,1 1 0,1 0 0,1 0 0,0-1 1,0 1-1,-1 0 0,0-1 0,-2 1 0,0-2 0,-3 1 0,-1-1 0,-2-1 0,-4 0-497,18 3 1,-5 0 0,-2-1-1,-2-1 1,-2 0 0,0-1 0,0 1-1,0 0 1,3 0 635,-4 0 0,1 0 0,1 0 0,0 0 0,0 0 0,-1 0 0,-1-1 0,-2 0 0,-1 0 0,-4-1 0,9 2 0,-2-1 0,-2-1 0,-3 0 0,-4-1 0,-2 0 0,2 0 0,0 0 0,1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52:21.82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6477 5969 9696,'16'3'506,"-4"0"158,-12-3-37,0 0 334,136-5-744,-78 4 0,4 0-1185,-13 0 0,5-1 1,1 1-1,-3 0 1049,-1 0 1,-3 1-1,10 1-96,-13 0 0,7 2 1,5 0-1,3 1 0,1-1 1,-2 1-1,-3 0 1,-6-1-339,4 1 1,-6-1-1,-2 0 1,2 0-1,5 1 325,-2 0 0,5 0 0,3 0 0,1 0 0,0 0 0,-3 1 0,-6-1 0,-7-1-303,10 3 1,-8-1 0,-5 0 125,-1-1 1,-4 0-192,-4-1 1,-2 1 3,18 1-543,-9-1 260,-26-1 2125,-15-1-2492,-52-2 815,-2 0 100,13 0 0,-3 0 127,8 1 0,-4 0 235,2 1 1,-6 0 0,-2 1 0,0 0-365,-6 1 1,-1-1 0,-1 1-1,1 0 156,0 0 1,1 0-1,-1 0 1,-1 1 73,6-1 0,-2 1 1,0 0-1,4-1 0,5 1 149,-12 1 1,1 0-1,10 0 0,-6 2 0,1-1 0,5 0 493,-8 2 1,3-1-649,-5 2 1,6-1 1284,15-1-1380,47-8 2563,20 0-2250,11 1 1,11-2-222,-5-1 1,5-1 0,2 0-280,-14 0 1,2 1 0,0 0 0,1-1 188,6-1 0,3-1 0,-1 0 1,-2 0-353,6 0 1,-3-1-1,1 0 350,3 1 0,0 0 0,0 0-20,-16 1 1,-1 1-1,2 0 1,3 0-297,-1 1 0,4 0 0,2 1 0,1 0 0,-1 0 0,-2 0 202,4 1 0,-2 0 0,-1 1 1,0 0-1,0-1 0,-2 0 1,0 0-1,0 0 0,-3 0 0,-3 1 1,0 1-1,0 0 0,0 0 1</inkml:trace>
  <inkml:trace contextRef="#ctx0" brushRef="#br0" timeOffset="1383">6287 9335 10116,'5'17'716,"-1"-2"-1967,-7 26 0,-2 6 1288,3 2-25,-2-12 0,1 6 0,1-1-8,6 13 1,1-5-8,-1-17 0,1-1-20,2 16 1,3-1-397,0-12 0,-1-5-46,2 7-20,2 12 543,-11-36-641,-1-5-248,-1-4-200,-3-4 1338,0-4 1,-1 2 0,2-1 0</inkml:trace>
  <inkml:trace contextRef="#ctx0" brushRef="#br0" timeOffset="1550">6223 9864 6428,'-3'-8'5314,"-3"53"-4754,5-19-571,-1 8 0,0 1 373,4-4-217,4 0 396,26 16-28,11-21-415,-16-9 0,2-3-17,31-17-104,-20-14 1,1-5-212,-8 2 1,1-4-643,1-4 0,4-6 0,1-2 0,-4 2 435,1-6 1,-4 1 0,1 1 0,1 2-1,-1 0 1,-3 2 0,-5 0 0,1 0-1</inkml:trace>
  <inkml:trace contextRef="#ctx0" brushRef="#br0" timeOffset="3022">2095 11705 8514,'-2'-11'964,"-35"3"1,-12 5-965,-9-1-489,17 2 1,-6-1-1,0-1 827,3-2 1,0-2 0,-3-2-79,0-2 0,-3-2 0,-1-2 0,-1-2 44,1-2 1,-2-3 0,-1-1-1,1 0 1,2 0-806,-4-2 0,1 1 0,1 0 0,2-3 603,1-3 0,1-2 1,2 0-1,7 2-2,-4-10 1,7 1-576,2-2 0,2 0 475,4 0 0,3-4-319,3-6 1,2-7 0,2 5 318,3 2 0,3 0-98,4 9 0,0-7-1,2 2 1,5 7 76,6 2 0,4 5 286,5-11 0,4 2-305,3 13 1,3 4 37,3-2 0,6-1-31,2 1 1,6-1 0,5-2 11,-5 7 1,4-2 0,4 1 0,-1-1-1,-2 2 22,4-3 0,-2 2 0,1 0 0,3 0 11,-1 1 0,3 0 1,1 0-1,-1 2 0,-4 3-44,6 1 1,-4 3-1,2 1 33,2 1 0,1 0 0,1 2-3,-1 0 0,0 2 1,7 2-56,-12 5 1,5 0-1,3 1 1,2 2 0,-1 2-1,-3 0-150,2 4 1,-2 2-1,0 1 1,0 1 0,2-1 179,-2 0 0,2-2 0,2 2 0,-2 0 0,-2 2 0,-5 3 20,-3 2 1,-2 3 0,-3 1-1,-3 2 1,-3 0 7,6 9 0,-4 1 0,-3 2-160,-1 3 1,-3 1 0,-2 1 176,-2 0 1,-3 2 0,-3 6 13,-7 0 1,-3 6 0,-1 3 0,-3 1-1,-3-3 9,-4 5 0,-3-2 0,-3 0 0,1 3-37,1-5 0,1 3 1,-2 0-1,-2-2 1,-3-4 45,-6-1 0,-4-3 0,-2-3 0,0-4 129,-3-1 1,0-4 0,-1-1-56,0-1 0,-1-2 1,-6 2 225,-7 3 0,-6 1 1,-4 1-1,-2-4-214,6-7 1,-3-3-1,-2 0 1,0-1 0,1 0-121,1 2 1,0 0 0,0 0-1,0-1 1,-1-3-4,-1-3 0,-1-2 1,0-1-1,1-3 1,5-1-13,-4-2 0,4-3 0,-1 0-32,0-1 0,-1-1 0,1-1-3,2-1 1,0 0 0,-4-3-241,-5-4 1,-5-3 0,-1-2 0,4-3-325,-4-6 1,4-4 0,-1-2 192,6 6 1,-3-1 0,3-2 0,6-3-256,4-8 0,6-2 0,5-1-933,3-5 1,6-2 1633,3-16 0,5 1 1,-2 2-1,11 21 1,-1-1-1</inkml:trace>
  <inkml:trace contextRef="#ctx0" brushRef="#br0" timeOffset="4119">5482 11769 10309,'-5'-8'550,"-30"-12"0,-14-7-153,5-6 1,-4-7 0,0 2-1939,3 5 1,1 2 0,-1-3 1605,6-1 0,-2-2 0,4-1 1,6 3 101,5-5 0,5 1-5,0-2 0,1-3-72,2 2 0,2-6 220,5 7 1,1-4 0,1-2 0,1 2-161,1-5 0,2 2 0,1-1-150,-1-11 0,0-1 0,4 5-529,6-3 0,5 7 526,2 16 0,2 4-20,1-1 1,7-1-316,8 1 1,9-4-1,4 0 1,-1 3 334,-5 7 1,0 3 0,1 0 0,3-1-29,0-2 1,2-2 0,1 0-1,0 2 1,-2 3 30,3 4 0,-1 2 0,-1 3 0,-1 1-2,4 0 0,-2 1 0,0 2-198,2-1 0,1 1 0,0 0 185,0 2 0,0 0 0,3 2-18,-1 1 0,2 0 0,3 2 1,2 3 13,-1 4 1,3 2-1,1 3 1,0 0-1,-3 0-7,5-1 0,-2 0 0,-1 2 1,2 2 14,-7 2 0,3 2 1,-1 1-1,-4 2 0,-5 0 139,2 5 0,-7 1 1,-1 1-195,1 2 1,-1 0 0,-1 2 17,-1 0 1,-1 1-1,1 3 49,-3 1 1,1 3-1,-1 2 1,-2-2 30,1 2 1,-3-1 0,1 2 22,-3-3 0,1 3 1,-1 0-1,-4-2-1,-3-1 0,-4-1 0,-1-1 7,7 18 1,-4 1-9,-4-2 1,-4 0 346,-3-1 1,-3-1-362,-5 1 0,-3-2 18,-3-1 1,-6 3 26,-6-7 1,-5 3 0,-3 2 0,-1-3-2,0-5 0,-2-2 0,-2-1 1,0 2-171,-4 7 0,-2 3 0,-1-2 1,-1-4 198,5-9 1,-1-3 0,0-2-1,-2-1 84,-3 0 0,-2-2 0,0-1 0,1-1 161,-1 1 1,0-2 0,-6 0-219,5-4 1,-6 0 0,-4 1-1,0-2 1,0-1 0,3-3-110,-7-1 0,1-4 0,1-1 0,-2 0-51,4 1 0,-3 1 1,0-1-1,1-1 0,3-3-76,-1-5 1,2-2-1,2-2 1,3-1-63,0-1 1,2-3-1,1-1 26,-1-2 1,0-3 0,2 0-17,1-1 1,0-2 0,-1-4-498,-5-9 1,-3-6-1,0-3 1,5 1-53,9 5 0,3 0 0,1-1 0,-1-1 200,-7-5 0,-1-3 1,3 1-1,5 1-173,7 0 0,6 1 0,3 4 671,4 2 0,4 3 0,0-6 0,4 15 0</inkml:trace>
  <inkml:trace contextRef="#ctx0" brushRef="#br0" timeOffset="5051">7197 10054 7769,'0'11'4951,"43"-48"-4319,-11 8-824,2-5 0,6-4 428,-9 13 0,1 0 0,0 0-721,7-6 0,6-4 552,-5 3 1,7-6 0,4-3 0,-1 1 0,-6 4-859,5-2 1,-5 3-1,4-4 792,-4 4 1,3-3 0,3-2 0,-2 2 0,-5 4-561,6-4 0,-4 4 1,0 0 575,1 0 1,0 0 0,1 0-18,-2 1 0,1 1 0,-1 0-11,0 2 1,-1 0 0,0 0-2,-3 3 0,-1-1 0,5-1-53,-6 3 1,4-2 0,2-1-1,-1 0 1,-3 1-211,2 0 1,-2 1 0,-1 0 0,2 0 204,7-5 1,2-2 0,-2 2 0,-4 2-15,-4 3 0,-4 2 0,-4 2-24,-2 1 0,-4 2 18,19-15-272,-13 6-801,-12-4 1163,-43 6 0,18 5 0,-29 9 0</inkml:trace>
  <inkml:trace contextRef="#ctx0" brushRef="#br0" timeOffset="5319">8763 8213 12546,'-5'-2'1675,"1"1"-843,4 1-743,72 1-2631,-23 2 2568,7 0 1,3 1-12,-20 0 1,1 2-45,8 4 0,5 2 0,-1 4-12,-5 3 0,-1 3 0,0-1 40,3-1 0,0-1 0,-4 4-14,-7 7 0,-4 4 1,-8-3 720,1 21-1376,-11 4 1,-7 5-230,-11-16 0,-4-1-824,1 10 0,-4 0 934,-7-11 1,-2-4-89,4-12 1,-2-2 876,-5 8 0,0-3 0,3-2 0,-6 3 0</inkml:trace>
  <inkml:trace contextRef="#ctx0" brushRef="#br0" timeOffset="7205">7641 10605 6109,'11'11'123,"-2"-2"2221,-9-9-1835,0 0 4,4 2-133,-3-2 396,3 2 876,-4-2-548,1 0-835,1 0-17,0 0-118,0 0 261,-1 0-154,1 0-26,1 0-117,1 0 62,1 0 2,2 0 15,2-1 125,12-2-3618,12-4 3321,2-1-5,8-3-708,-7-1 675,13-3-8,-21 6 1,5-1-79,3 0 1,5-2-1,4-1 79,8 0 1,7-1 0,1-1 0,-3 1-470,-8 2 0,-2 1 1,0-1-1,3 1 499,-1 0 0,4-1 0,0 1 0,-2 1 0,-5 0-329,4 1 1,-5 2 0,0-1 202,0 1 0,-2 1 0,5-1-284,4 0 1,4-1-1,2 1 1,-1-1 419,0 0 0,1 0 0,-1-1 0,-2 2 0,-8 1 0,-1 0 0,-1 0 0,-3 0 0,2 0 0,0-1 0,0 0 0</inkml:trace>
  <inkml:trace contextRef="#ctx0" brushRef="#br0" timeOffset="7457">9483 10139 10765,'1'-10'891,"1"2"-309,-2 8 521,0 0-965,109 45-93,-71-16-318,2-8 0,6 3 1,-12 0 244,-17 20 192,-9 5-643,-9-10 0,-4 1-1014,-1-9 1,-3 0 961,-4 11 1,-3-2-222,-1-11 0,-2-3-3435,-16 22 4187,11-22 0,1-3 0,2 0 0,-4-1 0</inkml:trace>
  <inkml:trace contextRef="#ctx0" brushRef="#br0" timeOffset="8852">7662 11430 6364,'-5'-7'3147,"0"1"-2828,5 6 1675,0 0-1297,7 38-445,3-6-2305,-1 2 0,2 3 2148,0-6 0,3 0-5,1 3 0,3 4 108,2-1 1,4 6 0,3 2-1,2 0-159,-2-5 1,3 0 0,1 1 0,0 0 0,0 0-388,-1-1 0,-1 2 1,1-1-1,0-1 0,1 0 354,1-1 1,2 0 0,1-1 0,-2-2 0,-3-4-7,3 0 0,-3-4 0,1 0-406,0 1 0,0-1 0,0 0 403,13 11 0,1 1 238,-8-8 1,1 1 0,-1 1-599,1 0 1,0 0 0,-2 0 401,9 7 1,-3-1-306,-4-5 0,-8-3-1332,-13-9 1270,-10-10 328,-25-8 0,11-5 0,-15-6 0</inkml:trace>
  <inkml:trace contextRef="#ctx0" brushRef="#br0" timeOffset="9256">8573 11790 13759,'3'4'969,"0"-1"-726,6 34 1,3 27 0,0-7-3052,0-16 0,0 1 2808,0 6 0,2 8 0,0 2 0,3-6-19,5-1 1,2-5-1,0-1 281,-5-9 1,-1-1 0,4 3-403,2 0 1,3 3 0,2 3-1,0-2 1,-2-3 56,9 11 0,-2-4 0,0-1 41,2 3 1,-1 0-1,-2-3 78,4 3 1,-9-8 106,-12-12 126,-8-7 3035,-4-4-1767,-52 2-1464,11-6-1,3-7 1,-8-1 0,-1-1-482,-6-2 0,-3-1 0,-2 0-2049,1-1 0,-3-1 1,-1 0-1,3 0 2399,-7-1 1,3-1 0,2 1 0,6 0-1,2-1 1,11 0 0,7-2 0</inkml:trace>
  <inkml:trace contextRef="#ctx0" brushRef="#br0" timeOffset="9602">7853 11176 11465,'38'9'1164,"0"0"0,17 7-1030,-7-6 1,0 0-971,-13 0 0,-1 1 836,3 2 0,4 2-34,-3 1 1,5 2-1,3 2 1,0 1-170,4 2 1,2 2-1,0 0 1,1 0-475,-2 0 0,1-1 0,-1 1 0,2 0 556,-6-1 0,2 1 0,0-1 0,-3 0 0,-6-3-65,12 5 0,-2 2-869,-4-2 0,6 4 0,-2 1 0,-7-4 835,-2 2 0,-4-1 1,-1-3-1,2 1 0,-11-5 1,-10-1-1</inkml:trace>
  <inkml:trace contextRef="#ctx0" brushRef="#br0" timeOffset="9903">9335 11642 13401,'8'9'291,"-2"-1"-291,-6-8 619,104 71-619,-63-41 29,1 0 1,8 7 0,-12-2 77,-12 16-1214,-42 2 1,-14 2 1106,10-20 0,-6-1-24,-8-1 1,-6 1 0,-2-4-217,3-7 0,0-4 0,-4 0 240,0 0 0,-3 1 0,0-1 0,4-1 0,-12 6 0,2-1 0,12-7 0,0-1 0,0 1 0</inkml:trace>
  <inkml:trace contextRef="#ctx0" brushRef="#br0" timeOffset="11352">17167 4255 2778,'56'-1'280,"0"1"1,0 0 0,-11 0 0,0 0 0,1 0 0,-1 0-33,1-1 0,0 0 0,1 1 0,1-1-40,8 0 1,1 1 0,1 0 0,1 0-113,-7-1 0,1 1 0,0 0 0,0 0 0,2 0-54,2 0 1,1 0-1,1 0 1,0 0 0,0 0-42,-10 0 0,-1 0 1,-1 1-1,3-1 1,4 0-1,7 1-22,-16-1 1,6 1 0,3 0 0,3 0 0,4 0 0,1 0 0,1 0 0,1 0 0,0 0 0,0 0 0,-2 0 0,-2 0 0,-3 0 0,-3 0 0,-4 0-42,11 0 0,-6 0 1,-3 0-1,-2 0 1,-1 0-1,3 0 0,3 0 1,5 0 3,-8 0 0,4 0 0,5 0 0,2 1 1,2-1-1,1 0 0,0 1 0,0-1 0,-2 0 1,-3 1-1,-2-1 0,-4 0 0,-6 0 1,-5 0-248,23 1 0,-10 0 1,-6-1-1,2 1-204,-4-1 0,-2 1 0,0 0 0,1-1 503,2 1 1,2 0 0,-2 0 0,-6 0 0,3 0 0,-3-1 0,3 1-1,-1 0 1</inkml:trace>
  <inkml:trace contextRef="#ctx0" brushRef="#br0" timeOffset="11603">19240 4276 3651,'-59'-4'505,"0"1"1,1 0-1,15 3 1,-8 0 0,-4 0-1,-4 1 1,-1 0 0,-2 1-1,2-1 1,3 1 0,3-1-1,7 0-1141,-9 1 1,8 0 0,2-1 0,-2 1 0,-7 0 684,4 0 0,-7 0 1,-4 1-1,-3-1 1,1 1-1,2 0 1,6-1-1,7 0 1,10 0 719,-8 1 1,10 0-481,-17 2 1085,48 2-1016,47-1 0,24-4-1131,-12 1 0,5 0 859,-12-1 1,5-1 0,3 0 0,2-1 63,-4-1 1,1-1 0,3 0-1,3 0 1,7-1-117,-20 2 0,3 0 0,3 0 0,3-1 0,1 1 0,2 0 0,1 0 0,1-1 0,-1 1 1,-1 0-1,0 0 0,-3 0-43,3 0 1,-1-1 0,-1 1 0,0 0 0,0 0 0,1 0 0,-1 0-1,1 0 1,0 0 0,1 0 0,1 0-100,-3 0 1,1 1-1,2-1 1,0 0 0,1 0-1,0 1 1,0-1 0,-1 1-1,-1-1 1,-1 1-1,-1 0 1,-2-1 0,-3 2 97,11-1 0,-2 0 0,-3 1 0,-1-1 1,-1 1-1,-1 0 0,-1 1 0,1-1-155,1 1 0,0 0 0,0 0 1,-2 1-1,-1-1 0,-2 1 1,-1-1-105,3 0 0,-3 0 0,-2 0 1,1 1-1,1-1-13,5 1 1,4 0 0,-1 0 0,-5-1 0,-9 0 281,3-1 0,-9-1 0,10 2 0,-45-5 0</inkml:trace>
  <inkml:trace contextRef="#ctx0" brushRef="#br0" timeOffset="12804">22246 4318 9385,'-6'-1'4058,"1"0"-3409,5 1 264,94 1-1186,-64 0 0,3-1 425,7 0 1,8-1 0,6 1-1,2-1-514,-2 0 0,6-1 1,2 0-1,1 0 0,-2 0 1,-5 0 356,3 1 1,-4-1 0,0 1 0,5-1-158,-11 1 1,6-1-1,2 0 1,0 0 0,-2 1-1,-5 0 1,-6 0 125,4 0 1,-7 1 0,1 0-244,13-1 0,1 1 1,2 0 13,-12 2 0,1 1 1,0 0-1,-3-1 180,0-1 0,-2 0 0,-1 1 72,25 3 0,-27 0-183,-53-4-224,-29 0 0,-20-1 407,14 0 1,-9-1 0,-4 0-1,-1 0 1,5 0 27,-2 0 1,4 0-1,-1 0 1,-6 0-1,15 0 1,-3-1 0,-3 1 0,-1-1-1,-1 1 1,1-1 0,3 1 0,3-1 54,-8-1 0,5 1 0,1-1 0,-2 1 0,-4-1 96,6 2 0,-5-1 0,-2 0 0,-1 1 0,0-1 0,1 1 1,4-1-1,5 1-166,-15-1 0,7 0 0,1 0 0,-1 0 0,1 1 1,-6 0-1,3 0 1,10 0-1,17 1-299,18 1 192,15 2 324,30 6 0,14-1-102,-11-1 0,4-1-63,9 0 1,10 1-1,2-1 1,-4 0-51,-3-2 1,-2-1 0,6 0 4,-7 0 1,5-1-1,3 1 1,1-1-1,-2 0 1,-5 0 250,4 0 1,-5 0 0,1 0-1,5 0-259,-8 0 1,2 0 0,3 0-1,1 0 1,0 1 0,0-1 0,-3 1-34,5 0 1,-1 0 0,0 1 0,-1 0 0,-2-1 0,-1 1 6,8-1 0,-2 0 1,-2 1-1,0-1 4,3 1 0,6 1 0,-13 0 0,-31-4-424,-76-5 305,5 1 0,-9-1 0,0 0 142,4 1 0,0 0 0,-2-1-357,0 1 1,-3 0-1,1 0 1,4 0 383,6 1 0,4 1 0,-1-1-1,0 1 0,0-1 0,1 1 6,2 0 1,0 0 0,-1 0-1,-8 0 1,-2 1 0,0 0-127,0 1 1,-1 2 0,4-1 49,-6-1 1,4 2-33,0 1 1,22 2 1842,39 1-1626,25 4 1,16-1-116,-5-5 0,10-1 1,5-1-1,-1 1 0,-3-1-287,-1 3 0,-2-1 0,0 1 0,5-1 261,-5-2 1,6 0-1,2-1 1,-1 1 0,-3-1-1,-6 0 0,10 0 0,-6 0 0,0 0 136,1 1 1,0 0 0,-2 0-152,-3 0 0,-1 1 0,3 0-34,3 1 0,4 0 0,-1 1 0,-8-1 591,0 0 1,-3-1-609,8 2 1,3 1 0,-31-4-363,-28-3-1042,-9 0-5654,-27-6 7124,-10-2 0,10 1 0,8 1 0</inkml:trace>
  <inkml:trace contextRef="#ctx0" brushRef="#br0" timeOffset="14754">14626 5821 13432,'-7'-2'800,"1"0"-800,6 2 314,0 0-110,57-8-1104,-18 2 870,-2 1 0,7 0 0,0-1-19,11 0 0,4 1-243,-6 0 0,6 1 1,2 0-1,-7 0-234,-6 1 0,-5 0 1,3 0-93,2 0 1,3 0 0,-2 1-1,-12 0-530,3-1 143,-6-1 306,-36 0 0,2 1 0,-8 0 0</inkml:trace>
  <inkml:trace contextRef="#ctx0" brushRef="#br0" timeOffset="14922">15219 5673 8718,'8'12'4318,"-2"-2"-4995,25 8 0,5 2 674,-7 1-24,12 4 1,-1 3-10,-16 0 146,-11-1 0,-5 5-931,-10 1 1,-5 0 223,3 2 1,-4-2-1229,-11-1 1,-3-4 180,-10 1 1644,-9 4 0,22-18 0,-1 2 0</inkml:trace>
  <inkml:trace contextRef="#ctx0" brushRef="#br0" timeOffset="15204">14266 7260 11941,'10'9'1636,"-2"-2"-505,47-2-965,-9-5 1,8-2-183,-11 2 0,7-1 0,0 0 0,-2 0-1422,4-1 1,-2 0-1,0 0 1405,5-1 1,0-1-1,-7 1-173,-9 1 0,-3 0-668,-4 1 1,-2-1 178,19-3-3035,-9-6 3730,-20-9 0,-5 8 0,-13-4 0</inkml:trace>
  <inkml:trace contextRef="#ctx0" brushRef="#br0" timeOffset="15404">15028 6943 8931,'5'4'1014,"-2"-1"1840,-3-3-2524,93 55-327,-47-27 36,-11-6 1,9 5 0,0 1 0,-8 0-176,0 6 1,-6 0 73,7 0 1,-5 1-477,-16 2 1,-10-2-203,-19-2 740,-16-5 0,-13 3 0,7-6 0,-2 2 0,-11 1 0,-1-1 0</inkml:trace>
  <inkml:trace contextRef="#ctx0" brushRef="#br0" timeOffset="15787">14097 9377 13008,'8'10'1174,"-2"-2"-681,-6-8 291,85 1-776,-40-2-932,12 0 0,2 0 932,-2-5-8,-28 3 0,2-1-67,6 1 1,5-1-1,0 0-645,0 1 1,1-1 0,-1 0-40,1 1 0,0-1 0,-1 1-113,11-2 1,-5 0-2906,2-3 3769,-21-2 0,-3 3 0,-22 2 0</inkml:trace>
  <inkml:trace contextRef="#ctx0" brushRef="#br0" timeOffset="16004">14859 9081 13263,'13'12'1554,"-2"-3"-1393,17 1 0,4-1-5191,-2 3 5089,10 1 0,0 2 125,-5 4 558,-1 8 0,0 4-812,2 14-41,-9-14 1,-4 0 696,-15 3-941,-15-14-146,-6 0-1670,-16 1 1,-5 0 2170,4-3 0,1-1 0,-3 2 0,2-2 0,-4 0 0</inkml:trace>
  <inkml:trace contextRef="#ctx0" brushRef="#br0" timeOffset="16320">14626 10499 10964,'5'8'2066,"-1"-2"-939,-4-6-948,61 3-94,-29-2 1,1-1-71,14 2 0,9 0-1120,-1-2 0,9 0 1,0 0-1,-10 0-1138,-6-1 1,-2 0 1826,3 0 1,8 1 0,-3-1 0,-15 0 574,-8-3 1,-15 2 0,-8 0 0</inkml:trace>
  <inkml:trace contextRef="#ctx0" brushRef="#br0" timeOffset="16554">15388 10351 9411,'1'4'1275,"-1"-1"-1239,0-3 244,59 20-145,-32-9 677,16 10 1,-3 8-674,-31 1 0,-7 2-267,3-1 1,-4 0-1091,-22 18 1,-10-2 706,9-21 0,-5-2 511,-14 11 0,-7 2 0,6-5 0,-3 1 0,4-5 0,-1 0 0</inkml:trace>
  <inkml:trace contextRef="#ctx0" brushRef="#br0" timeOffset="17004">14499 12171 14333,'6'15'524,"-2"-2"-13,40 7 0,21-1-528,-17-7 0,3-3 0,1 2-1425,-6 1 1,0 2-1,2-1 1,-1-1 1378,-1-4 1,2 0 0,-2-2-1,-5-1-127,12 0 0,-5-1-685,1-1 0,-1 0 452,-3 0 1,-2-2 257,-4 0 0,-1 0 165,6-2 0,-2-1 0,-3 1 0,5-3 0</inkml:trace>
  <inkml:trace contextRef="#ctx0" brushRef="#br0" timeOffset="17255">15346 12107 6174,'0'9'3265,"0"-3"-1915,19 15 1,5 6-1030,-11 0 0,-2 5-145,2 9 0,1 4 1,-5-2-147,-6-1 0,-6-3-257,-7 8 0,-6-5-333,-10-10 422,-3-1-2544,2-11 1,0 0 2681,-14 4 0,0 2 0,23-19 0</inkml:trace>
  <inkml:trace contextRef="#ctx0" brushRef="#br0" timeOffset="17758">14139 13568 11709,'9'1'997,"-1"-1"-1025,-8 0 613,211-3-3416,-170 2 1,1 1 2830,2-1 0,9 0 0,4 1 0,-4-1 0,-12 0-18,-7 1 0,-4-1-62,22 0 1,2-2 79,-2-6 0,-2 0 0,-7 5 0,-2-1 0,16-11 0</inkml:trace>
  <inkml:trace contextRef="#ctx0" brushRef="#br0" timeOffset="18009">15240 13377 13084,'31'15'823,"-1"-1"1,22 13-827,-11-12 0,1 7-741,-10 8 0,-1 6 0,-7-3-602,0 12 167,-6 12 0,-11 0-3233,-30-21 4412,-12 4 0,-1-1 0,11-14 0,2-1 0,-1-1 0</inkml:trace>
  <inkml:trace contextRef="#ctx0" brushRef="#br0" timeOffset="18406">14415 15134 6546,'16'-2'1310,"26"-10"0,9-2-973,-7 7 1,5 1-296,-4 0 1,6-3 0,1 1 0,-5 2-886,-4 2 1,-4 2 0,1-1 726,3 1 1,1 0-1,-4 0-381,-2-3 0,-4-1-1799,-1 0 0,-1-2 2296,0 0 0,-2 0 0,5-2 0,-23 3 0</inkml:trace>
  <inkml:trace contextRef="#ctx0" brushRef="#br0" timeOffset="18614">15113 14838 0,'10'8'5074,"-2"-2"-2526,-8-6-2239,0 0 1276,110 68-1398,-78-37 336,6-1 0,9 6 0,-21 0-827,-33-4 0,-15-1-2137,-12 9 0,-5-3 851,9-8 0,-1-3 1810,-13-2 1,5-9 0,24-10 0,1-3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53:08.37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18775 2011 9844,'14'-2'445,"-3"0"-445,-11 2 2579,0 0-2038,-4 5-322,-8 12-175,-5 5-44,-7 13-1686,5-8 0,0 1 1686,-13 18-31,11-15 0,-1 1-166,1-1 0,0 1-337,-1 3 0,0 0 224,4-6 1,0-1-787,0 4 0,2-4-181,4-7-64,-1 2 789,4-11 1,5-6-1,1-1 1</inkml:trace>
  <inkml:trace contextRef="#ctx0" brushRef="#br0" timeOffset="222">18394 2477 5935,'10'4'3931,"-2"0"-3502,-8-4 1716,0 0-1252,-45 50-719,32-32-36,-12 11 1,4 0-46,19-20-23,2 1-107,8 2 46,6 0 30,6 2-39,21-1-6,-7-7-27,18 0-433,1-9 1,5-6 18,-19 1 0,0-2 0,2 0-364,7-1 0,1 0 0,1-3-308,3-5 0,0-3 0,-4 1 620,0-3 0,-4 1 1,-4 3-1,-4 2 0,-1-4 1</inkml:trace>
  <inkml:trace contextRef="#ctx0" brushRef="#br0" timeOffset="10374">20913 1968 9402,'-3'-8'2844,"1"2"-2617,2 6-118,0 0-111,-56-31-222,31 23 64,-7-9 0,3 3-55,16 13 13,11 1 950,1 0-829,-1 0-110,-8 3 118,-19 11-1527,2 0 1597,-10 9-97,14-6 91,2 0 1,2 0-183,-3 12 135,10-10 12,-3 8-21,13-13 4,0 0-68,2-2 1575,0 1-1891,16 3 81,7-8 89,10-1-24,2-13-1,-8-5 6,14-12 43,-16 7 1,0-1-24,23-16 274,-7 3 0,-21 14 64,-12 9 20,-3 3-3,-3 2 247,-2 2-110,0 6-61,-1 1-98,-1 8-54,0 1-10,0 1-23,1 1-23,8 8-441,11-8 147,-1-1-122,6-10-482,-9-10-337,-1-2 1286,2-7 0,-8 6 0,1-2 0</inkml:trace>
  <inkml:trace contextRef="#ctx0" brushRef="#br0" timeOffset="10659">21315 1693 8746,'11'11'2560,"-2"-3"-2006,-9-8 1471,0 0-2016,-6 5 52,-4 7 48,-8 11-109,-4 10-41,2 5 1,-1 5 15,7-9 0,1 0-473,-4 10 0,2-2 408,4 11-384,7-7 247,1-13-1863,-2 26-460,1-27 2550,0 4 0,1-22 0,2-10 0</inkml:trace>
  <inkml:trace contextRef="#ctx0" brushRef="#br0" timeOffset="10821">21167 1990 10544,'8'4'1128,"-1"0"-1128,-7-4 45,0 0-2870,109-29-2650,-56 16 5091,-9 1 1,8-2-1,-9 2 384,6-1 0,-21 5 0,-11 2 0</inkml:trace>
  <inkml:trace contextRef="#ctx0" brushRef="#br0" timeOffset="11021">21738 1693 7486,'3'7'2025,"-1"-1"-1415,-2-6 3020,0 0-3219,-16-12-220,2 19 49,-13 10 1,-3 7-223,5 16 1,1 4-1718,-2-2 0,0 0 1644,6 2 1,4-3 1,5-1-17,3-2-854,1 10-3644,1 3 3118,2-16-1896,1-6 3346,2-28 0,1-1 0,-1-1 0</inkml:trace>
  <inkml:trace contextRef="#ctx0" brushRef="#br0" timeOffset="11157">21421 2011 6985,'5'8'5707,"-1"-1"-5416,-4-7-288,0 0-3128,105-2 3125,-66-1 0,0 0 0,22 1 0,-4 0 0,-5-3 0</inkml:trace>
  <inkml:trace contextRef="#ctx0" brushRef="#br0" timeOffset="11454">21802 2074 9010,'-5'-5'3365,"2"0"-3410,3 5 45,0 0 110,37-3-511,-6-7 149,21-2 135,-19-6 69,-14 1 48,-5 0 482,-6-18-236,-16 17-330,-1-7 84,-14 20 28,2 8 126,-4 5 90,-3 6-9,-3 8-55,2 9 1,2 2-724,0 2 466,4-3 0,5 0-192,15-4-104,7-10-2343,29 9 2716,0-24 0,2-3 0,11 8 0,9-12 0</inkml:trace>
  <inkml:trace contextRef="#ctx0" brushRef="#br0" timeOffset="11654">22373 1863 2288,'0'10'4231,"0"-1"-3005,-29 6 0,-8 1-1226,8 4-85,-11 1 0,2 5-372,15 27 88,16-9-70,7 7-267,15-21 761,5-15-990,5-5 2830,3-5-3231,2-11 1,2-5 1335,-5-4 0,-1 0 0,27-10 0,-26 0 0</inkml:trace>
  <inkml:trace contextRef="#ctx0" brushRef="#br0" timeOffset="11811">22648 1672 6255,'7'10'4087,"-1"-2"-3269,-6-8 806,0 0-1408,-26 60-144,11-24-826,-4 6 1,1 2 753,-1 5-644,4-8 1,0 3-964,5-6 0,0-1 621,-1 1 0,1-3 819,2 7 1,7-35 0,1-5 0</inkml:trace>
  <inkml:trace contextRef="#ctx0" brushRef="#br0" timeOffset="11961">22479 1884 6529,'9'9'6154,"-2"-2"-5919,-7-7-498,0 0-7295,93-6 5833,-57 3 1776,23-2 0,-6 0 0,-36 2 1,-1-1-1</inkml:trace>
  <inkml:trace contextRef="#ctx0" brushRef="#br0" timeOffset="12104">22839 1842 179,'5'10'3192,"0"-1"-627,-26 39-2347,10-21-834,-5 13 1,1 2 489,4-6-76,-2 20 202,8-19 0,1-10 0,3-9 0</inkml:trace>
  <inkml:trace contextRef="#ctx0" brushRef="#br0" timeOffset="12654">22818 1736 9040,'12'8'1969,"-2"-1"-1734,-10-7 3,0 0-300,27 79 62,-15-45-540,6 14 1,-1-1 542,-3-21 366,7 3 141,2-9 41,3-5-352,-3-10-154,-2-11-45,0-7 0,4-6-90,3-5-32,-3-4 1,1-3 151,-7 6 1,0 1-738,4-6 1,-2 1 742,-2-2-30,-11 19-3,-4 5-3,-1 4 467,-3 3-122,3 10-244,-1-1-71,6 19-35,0-9-62,23 25-370,1-18 249,9 6 1684,-4-18-1868,1-11 36,-8-8 77,-1-6 0,-1-4 438,3-15-2245,6-8 2383,-25 11 100,-9 13-126,-4 4-84,-6 3-25,-31 14 148,3 12 1,-3 5-600,4-7 1,0 3 398,-12 18 1,5 2-78,10-1 1946,3 10-1937,25-7-17,12-13-45,11 7-3393,12-14 2762,8-5-268,9-4-406,-9-9 0,3-2 1305,5-7 0,-2-1 0,-10 5 0,-3-1 0,22-11 0</inkml:trace>
  <inkml:trace contextRef="#ctx0" brushRef="#br0" timeOffset="13021">21082 2646 11135,'-48'36'1397,"27"-16"-1497,-8 12 1,2 3-517,16 2-694,16 9 46,11-15 491,16 4-552,9-22 219,8-6 1106,-2-6 0,-18-1 0,-10-1 0</inkml:trace>
  <inkml:trace contextRef="#ctx0" brushRef="#br0" timeOffset="14054">21590 2667 6593,'10'8'5413,"-2"-2"-5125,-8-6-268,-53 48-20,35-26-37,-13 5 1,7 5-737,39 17 546,-2-27 90,21 18 75,-11-36 444,-1-24 1,-2-7-266,-3 1-53,-1-5 1,-3-4 207,-14-6-199,1 12 8,0-16-361,2 24 171,3-2 109,5 13 72,4 3 172,15-2-118,19 3-423,10 9 261,-9 4 117,-9 25-19,-30-5 69,-5 4 1,-4 3-6,-9 6-62,0 10-55,-4-27 234,6-13-16,2-6-403,2-6-648,7-14 550,3-4 112,7-11 72,4 5 90,2-1-64,1 3 184,14-5 0,-10 16-27,2 3 332,-13 38-422,-11-5 11,0 27-103,-4-20 16,1-3 31,1-12 42,-1-11 89,1-2 57,0-2-280,11-10-785,19-20 620,-3 3-1413,13-11 1558,-16 19 9,-2 3 2,12-2 14,-10 10 129,2-1 3,-10 14 25,-9 1-28,3 6 1260,9 5-1624,-5-8-28,10 4 45,-9-11 64,2-1 29,1-3-10,2-4 427,17-21 1060,0-12-786,0 1 28,-10 2-39,-16 21 164,-2 3 38,-2 4 49,-1 3-232,-5 9 32,0 6-63,-3 12-108,-5 9-66,-2 7-178,-5 8 1,2-9 0,1 2-1287,1-9 0,0 0 1221,-1 10 0,0 0-5,-2 15-665,3-1 603,1-3-216,-1-3-39,2-7 65,-1-5-171,-2-3 85,-4-15 13,2-7 42,-1-19-1091,6-28 1264,2-1-212,3-2 0,2-6 516,7-11 1,2 0 58,-3 10 0,0 1-797,6-8 0,0 4 877,2 9-326,1 7 208,0 7 2133,1 7-2399,13 7 0,3 3 261,-1 2-220,1 3 0,-1 4 18,-13 12 28,-3 7 2625,-5 33-2250,-14-5-232,-6 12-1075,-14-20 904,-1-18-826,-3-3 41,-1-3 819,-27-6 1,32-4 0,-15-4 0</inkml:trace>
  <inkml:trace contextRef="#ctx0" brushRef="#br0" timeOffset="14189">23157 2879 15893,'12'14'-345,"-2"-3"-1788,-10-11 702,0 0 0,0 0 0</inkml:trace>
  <inkml:trace contextRef="#ctx0" brushRef="#br0" timeOffset="19255">20680 3260 10866,'13'5'162,"-3"0"1462,45 18-682,-15-9-2017,5 3 1,4 1 1200,-13-8 0,-1 0-67,6 1 0,4 0-15,2-1 1,6 0 0,-1-1-692,-9-1 1,-1-1 0,3 1 663,-2-1 1,2 0-1,2 0 1,1 0-17,7-1 0,1-1 1,0 0-1,-2-1-326,7 1 0,-4-2 0,5 1 308,-15-2 1,3 1 0,0-1 0,0 0 0,-2 0-431,-1-1 0,-1-1 0,-2 0 0,2 0 377,-1-1 0,0 0 0,2-1 0,4-2-30,-4 0 0,3-1 0,3-1 0,2-1 0,1-1 0,0-1 0,-2-1-55,3-1 1,0-3 0,1 0-1,0-2 1,-1 1 0,1-1-1,0 1 149,-1 2 1,1-1 0,-1 1 0,1 0 0,-1-1 0,0-2 0,-1-2-14,-5 0 1,1-2-1,1-2 1,-1 0-1,-1-1 1,-4 1-1,-2 0 1,-6 2 49,5-3 1,-8 1-1,-1-1 1,3-5 141,0-2 0,3-4 0,1-2 0,-1-2 1,-3-1-1,-6 0 4,-1-9 0,-7-2 0,-2 0 0,2 0-155,3 0 1,3 0-1,-4 0 1,-6 0 13,-8-12 0,-7 1 1,-6 6-2,-6 6 0,-9 2 241,-4 4 1,-6-3 0,-5-2 0,-5 0-251,-1 8 0,-5 0 0,-3-1 0,-2 0 1,1 1-1,2 1-41,6 3 0,2 0 0,1 1 0,-1 0 0,-2 1 0,-2 0-1,-2 2 1,-3 0 0,-1-1 0,-2 2 0,2 2 0,1 2 0,3 4-165,-5-1 0,3 6 0,1 1 0,-2 1 164,-1-2 1,0 2 0,-3 0-1,-7 1 28,8 4 0,-4 1 1,-3 0-1,-3 0 0,-2 2 1,-1 0-1,0 2 0,0 1 44,8 2 0,0 2 0,-2 1 0,0 1 0,-1 1 0,0 1 0,0-1 0,0 0 0,0 0 0,0 0-93,1-2 0,0 0 0,0 0 0,0-1 0,0 1 0,0 0 0,0 1 0,0 1 0,-1 2 0,-1 2 37,1 2 0,-2 2 0,-2 1 0,0 1 0,0 2 0,0 0 0,2 1 0,2 0 0,2 0 0,3 0 0,4 0 34,-15 5 0,9 0 0,2 1 0,-1 3 0,-5 5-45,11-6 1,-3 4 0,-2 2 0,-3 2 0,0 1 0,1 0 0,1 1 0,2-2 0,4-1 0,5-2 8,-8 6 1,5-2 0,4-1 0,0 1 0,-3 4-4,1-2 0,-4 3 0,-1 2 1,1 1-1,2-1 0,5-2 1,8-3 4,-2 11 0,9-4 0,4 1 225,3-3 0,3 1 0,3-1-199,0 16 1,6 0 9,8-4 1,6-1-33,2-2 0,6-1 24,4-6 0,6 0 0,7 0-130,2-8 0,8 0 0,3 1 1,1-2-1,-4-2-15,-3 0 1,-3-1 0,1-1 0,5-1 0,3 0 0,6 0 0,0 0 0,-1-4 0,-5-5-132,-3-5 1,-3-5 0,-1-1-190,0 1 0,0-1 0,4-1 437,2-1 0,5-1 0,-1-1 0,-7 0 0,0 1 0,-3-1 0,1-1 0,-1-1 0,0 1 0</inkml:trace>
  <inkml:trace contextRef="#ctx0" brushRef="#br0" timeOffset="20105">20828 2815 12890,'-16'-15'-187,"4"3"-222,12 12 409,-69-50 580,34 28-297,2 0 0,-7-5 0,-2 2-1346,-7 1 0,-3 1 1,3 2 1162,11 5 1,3 0 0,-5 0-76,0-1 0,-5-1 0,-2 0 1,-1 0-1,0 2-370,0 1 1,-1 1 0,0 2 0,-2-1 0,-3-1 336,4 2 0,-2-1 0,-3 1 0,0-1 0,0 0 0,0 1 0,2-1-87,-3 1 1,0-1 0,2 1 0,-1 0-1,1 0 1,-2 0 94,-2 1 0,-1-1 0,-1 0 0,2 1 0,2 1 0,4 0-230,-2 1 0,4 0 0,3 1 1,-3-1 242,1 1 0,0 0 1,-2-1-1,-6 0-36,7 0 0,-4 1 1,-4-2-1,-1 0 0,-2 1 1,0-1-1,1 1 48,4 0 1,-1 1-1,-1-1 1,-1 1 0,1-1-1,-1 1 1,1-1 0,-1 1-21,1-1 1,0 1 0,1-1 0,-1 1 0,0-1 0,-1 1 0,0-1 0,-1 1-3,6 2 0,-1-1 1,-2 0-1,-1 0 1,1 0-1,0 1 1,1-1-1,3 1 0,3 1 1,2 0 113,-12-1 1,6 1-1,3 1 1,-1-1 0,-3 1-118,7 0 0,0 0 0,0 0 0,-2-1 0,-2 1 0,-3 0 0,-5 1-9,13 0 0,-5 0 1,-2 0-1,-4 0 1,-1 0-1,-1 0 0,-2 0 1,1 1-1,0-1 1,2 0-1,1 1 1,3-1-1,3 1 0,4 0 18,-11-1 0,6 0 0,3 1 1,2 0-1,-2 0 0,-4 0 1,-6-1-1,12 1 0,-4 0 1,-3 0-1,-3-1 0,-2 1 1,-2 0-1,-1-1 0,0 1 1,0-1-1,1 1 0,2 0 1,1 0-1,3 0 0,3 1 1,4 0-9,-17-1 1,6 1-1,3 0 1,2 1 0,0-1-1,-1 1 1,-3 1-11,5-1 0,-1 1 0,-1 1 0,0-1 0,-1 1 0,0-1 0,1 1 0,2 0 0,1-1 3,-7 0 1,2 1 0,1-1 0,0 0 0,1 1 0,1 0-1,1 0 75,-5 1 1,1 1-1,0 0 1,2 1-1,2 0 1,1 0-90,1 0 0,2 2 1,2-1-1,1 0 1,2 0 19,-1 0 0,3-1 0,-1 1 0,-5 1-6,4 0 0,-5 0 0,-2 1 0,-2 1 0,0 0 0,2 0 0,2 0-16,-1 1 0,1 0 0,1 0 0,1 1 0,-1 0 0,0-1-61,-9 2 1,-1 0-1,0 0 1,1 0-1,0 2 62,8-1 0,-2 1 0,1 1 0,1 0 0,4-1 0,5 0-8,-4 1 0,7-1 0,-3 3 6,-6 2 1,-3 3 0,0 1 0,5-3-111,-8 6 0,3 1 70,9-5 1,-2 1-1,1 1 34,1 0 0,2 0 0,1-2 2,-6 6 1,-1-1 24,7-3 0,-1 0 0,2-1-1,-5 3 1,3-2-3,1-1 1,-4 3 58,-4 1 1,-5 4-1,-1 0-39,13-8 1,-1 1-1,0-1 1,0 0-14,0 1 0,0-1 0,0 0 0,-1 1 55,-2 0 1,-2 2 0,2-2-1,4-3-73,-1 1 1,-1-1-45,3 0 0,-6 2 0,-1 1 0,2-1 27,-8 5 0,1 0 1,0 0 31,0-1 0,0 0 0,-1 1 0,10-5 0,-1 1 1,1-1-1,6-2 2,-3 1 1,3-2 0,-11 7 1,-1 1-2,3-2 1,1 0 15,12-7 0,-1 1-34,-19 12 0,3 0 579,21-13 1,1-1-575,-5 4 1,-1 2 210,-2 3 0,-2 4-230,3-1 0,-3 3 1,3-2-7,-7 4 1,1 1 256,5-2 1,0 2 0,7-7-543,4 0 2149,-6 19-2468,17-26 330,-1 7-336,7-17-106,1-3-205,1-2-4648,-2 2 5606,1-2 0,2-1 0,1-5 0</inkml:trace>
  <inkml:trace contextRef="#ctx0" brushRef="#br0" timeOffset="20407">7451 3450 8088,'5'-3'2700,"0"1"-2042,-14 26 0,-7 12-367,-1 0-792,-2 8 0,0 1 761,-6 6 457,-1 1-469,3-6 0,-1 3-219,3-1 1,1-1-525,-1 1 0,2-1 462,6-10 1,5-3-139,8 1 143,17-13 398,21-16 0,8-8-1480,-14-1 0,1-2 1145,5-3 1,3-2-1,-3 0-35,-1-2 0,-2 0-941,3-1 1,2 0 873,2 0 0,3 0-736,-2 1 0,5 0 0,2-1 803,-3 2 0,4-2 0,-1 1 0,-3 1 0,-4 1 0,-2 0 0,0 1 0,2-1 0,1 0 0,-1 0 0</inkml:trace>
  <inkml:trace contextRef="#ctx0" brushRef="#br0" timeOffset="23992">26861 1355 12703,'8'6'1829,"-2"0"-1829,-6-6 168,0 0-34,-26 84-134,10-42 0,-2 4-6,1 0 1,-2 8-1,0 0 1,1-6-595,-4 6 0,2-3 608,4-11 1,0 1 0,4-10 403,5-13-180,4-8-428,18-33 53,1 1-105,1-2 1,1-1 121,17-13 0,5 1-80,5 7 0,5 4 80,-19 14 0,-1 1-456,13-6 0,-6 7 736,-12 24 16,-23 7 35,-11 16 145,-16 4-190,-4-1-160,-12-6-25,6-16-353,0-2-1504,-13-1 31,16-6-3450,-2-1 5301,23-6 0,5-2 0,5 0 0</inkml:trace>
  <inkml:trace contextRef="#ctx0" brushRef="#br0" timeOffset="24157">27221 1820 10430,'16'13'1291,"-21"19"0,-10 5-1703,-2-12 0,-3 0-59,-3 13 1,0-1-1881,-11 7 629,23-30-691,5-5 2413,2-6 0,3-1 0,0-3 0</inkml:trace>
  <inkml:trace contextRef="#ctx0" brushRef="#br0" timeOffset="24307">27263 1524 11961,'10'5'2652,"-2"-1"-2347,-8-4-3061,0 0 1194,51-9-308,-24 11 390,5-4 0,0 1 1480,-2 13 0,-17-6 0,1 1 0</inkml:trace>
  <inkml:trace contextRef="#ctx0" brushRef="#br0" timeOffset="24510">27453 1841 9209,'-3'-5'3394,"1"0"-2347,2 5-1885,-29 63-1906,75-38 2216,-44 9 0,3-3-416,42-28 1,8-15 1129,-3-5 535,-10-6 0,-9-8 2452,-24-24-2792,2 6-207,-43 6-146,1 27-291,-25-3 263,18 5 0,-3 2 0,27 8 0</inkml:trace>
  <inkml:trace contextRef="#ctx0" brushRef="#br0" timeOffset="24708">28088 1376 13366,'10'2'1241,"-3"0"-801,-27 31 1,-25 24 0,6-7-2077,20-20 0,-1 0 1261,-8 13 0,-9 9 0,2 1 0,10-7-3192,10 1 1,5-4 3306,-1-7 0,2-1 0,2 20 0,7-44 1</inkml:trace>
  <inkml:trace contextRef="#ctx0" brushRef="#br0" timeOffset="24907">28257 1799 13333,'-4'-11'1848,"1"3"-1660,-27 16 0,-9 12-368,-6 16-486,3 0 0,4 2-354,14 8 180,26-1-210,9-34 176,1-5-1340,11-8 2214,-6-7 0,2 2 0,-12-2 0</inkml:trace>
  <inkml:trace contextRef="#ctx0" brushRef="#br0" timeOffset="25607">28236 1757 8142,'-5'-3'2987,"0"1"-1780,5 2 15,70 37-1068,-50-19-51,18 5 1,-6 1 136,-30-6 4,-8 1 445,-28 18-698,-2-17 1,-2 0-255,8-2 0,-1 0-733,-12 0 0,3-3 996,6-1 0,10-5 0,8-1 0</inkml:trace>
  <inkml:trace contextRef="#ctx0" brushRef="#br0" timeOffset="26043">28787 1799 10804,'5'-3'3638,"0"0"-3867,-5 3 220,-60 4-198,31 13 135,-6-10 1,2 3-91,15 17 44,13-9-812,9 10 468,19-16 137,-1 3 87,14-22-252,13-22 966,1-5-285,-6 4-191,-15 8 64,-29 22 199,0 3 479,-2 25-728,-14 28-14,4-2-261,2-20 0,-2-3 264,-2 4 90,-3-3 1,-4 0-80,-19 9-290,18-14 1,-1-4-677,-11-7-3993,16-14 4945,7-10 0,1 6 0,9-7 0</inkml:trace>
  <inkml:trace contextRef="#ctx0" brushRef="#br0" timeOffset="26244">29189 1778 13165,'5'12'821,"0"-2"-821,-5-10-678,0 79-1834,3-32 2020,-2-1 1,1-3-620,5-12-1857,3-26 2968,2-8 0,-4 2 0,-1-4 0</inkml:trace>
  <inkml:trace contextRef="#ctx0" brushRef="#br0" timeOffset="26418">29464 1757 7531,'11'4'4491,"-2"-1"-3205,-9-3 419,0 0-1388,-77 95-315,58-72 1,-1 1-24,-6 8 0,-5 6 0,-2 2 0,5-6-24,-2 3 1,2-3-1033,-6 6 0,2-1 639,9-11 1,2-2-2676,-14 18 240,22-26 2936,-1-2 1,11-13 0,1-2 0</inkml:trace>
  <inkml:trace contextRef="#ctx0" brushRef="#br0" timeOffset="26709">26712 2265 4169,'-9'-10'3216,"2"2"-1663,39 12 0,29 6-1412,-19-6 0,8-2 1,6 0-1,1-1 1,-1 1-1,-4 1-315,-2 0 0,-3 1 1,-1 0-1,2-1 0,3 1 159,2-2 0,3 0 0,4 0 1,0 0-1,-2-1 0,-3 1 1,-7-1-75,17 1 1,-7-1 0,-1 1 1,-11-1 0,0 1 0,0-1 1,0 1 37,-1 0 1,-1 0 0,2 0-1,4 0-778,1 1 1,7 0-1,2 1 1,0 0-1,-1-1 1,-5 1 826,6-1 0,-5 0 0,0-1 0,2 1 0,-4 1 0,4 0 0,-1-1 0,-4 1 0,-9-2 0,0 0 0,1 0 0</inkml:trace>
  <inkml:trace contextRef="#ctx0" brushRef="#br0" timeOffset="30692">26628 3069 6865,'-7'-11'2775,"1"2"-3687,-20-1 0,-7 1 1430,1-2-190,-7-1 0,-4-3-1203,11 4 0,1-1 1192,-19-8-186,18 7 1,-3-2-391,-10-9 0,-1-2 407,7 0 1,0 0-297,-8-5 0,1-2 153,5-6 1,6-1-6,14 13 0,3 0 0,-6-10 0,3-1 227,8 9 1,3-2-357,2-12 0,3-6 0,0 3 125,2-1 0,2-1 3,2-3 0,0-3 0,3 3 1,5 3 0,3 1 59,3 1 1,2-3 0,1 2-34,2-8 1,4-1-24,-4 12 1,3-4-1,1 0 1,2 3 41,6-4 1,1 2 0,1 2-482,1-2 0,0 1 0,2 2 453,0 4 1,2 1 0,3 4 39,7 2 0,3 3 0,-1 3 84,-8 4 0,-2 2 1,3 0-115,-1 2 0,3 0 1,1 0-1,-3 3 8,1 0 1,-2 3-1,9 0-22,-9 5 0,7 0 1,4 0-1,4 1 1,1 0-1,0 1 0,-4 1 1,-3 0-32,10 1 0,-5 1 0,-1 1 0,2 1 0,5-2 6,-10 1 1,5-1 0,2-1 0,1 1 0,0 0 0,-3 2 0,-2 0 0,-6 3-181,14 3 1,-6 3 0,-3 1 0,-3 1 173,2 2 0,-5 1 1,5 5-37,-3 2 0,5 5 0,2 3 1,-3 0-1,-4-2 54,-7-2 0,-4-2 0,0 1 0,2 3-47,6 3 1,4 4 0,1 1 0,-5 0 0,-6-2 43,-4 5 0,-6-1 1,-3 1 2,0 1 0,-1 2 0,-3 1 14,-2 0 1,-2 1 0,-3 1-3,-1 0 0,-3 2 1,-2 0 25,-2-2 0,-2 1 1,-4 5 50,-4-2 1,-4 5-1,-2 2 1,-1-1 0,0-5-76,-2 7 1,-2-4 0,-2 3 15,2-7 1,-2 3 0,0 0 0,-4 0 0,-1-5 65,-7-1 0,-4-3 0,0-3 0,0-1-40,-3 4 0,0-3 1,-3 1-35,1-2 1,-3 2-1,-1-2 1,1-3 23,-4 0 0,1-3 1,-1-2-24,-3 1 0,-1-1 1,-5-1-27,8-6 0,-3 0 0,-2-1 0,-3 0 0,1-1 36,-6-1 1,-1-1-1,-1-2 1,-1 1 0,0-1-12,10-2 0,-1 0 1,0-1-1,0 0 1,0-1-1,0-1-10,-10 1 0,-2-2 1,1-1-1,1-1 1,2-2-1,1-1 1,3-2-1,1-1 1,-2 0-13,-1 1 1,0-2 0,0 1 0,-1-2-18,0-1 1,0 0 0,0-2 0,-1 1 14,2 0 1,0 0-1,-2-2 1,-5-1-97,9 0 0,-4-2 1,-4 0-1,0-2 1,-1 0-1,1-2 1,2 0-62,5-2 1,1-1-1,0-1 1,1 0 0,0-1-1,0 0 1,-1 0 70,-1 2 1,-1 0 0,-1 0 0,0 0 0,3-1 0,1-1 0,4-2-85,-6-5 1,3-1-1,2-1 1,6-3-1,6-1-454,2-10 0,9-4 0,3 0 626,3 0 0,3-1 0,1 6 0,-3 5 0,3 7 0,9 6 0</inkml:trace>
  <inkml:trace contextRef="#ctx0" brushRef="#br0" timeOffset="32143">26141 1969 7520,'9'0'3018,"-1"0"-2600,-8 0 1894,0 0-1941,-40-49-799,19 27 580,-5-8 1,-3-1 169,1 9-90,-5-2-195,-6-1-1248,-10-3 1,-4-1 1259,16 9 0,0 1-426,-4-2 0,-4-1 1,3 2 402,-1 0 1,-1 1-27,-4-2 0,-5-1 0,2 1-17,9 4 0,1 0 1,-5-1-13,2 0 0,-5-2 1,-3 0-1,-2-1 1,0 1 2,1 1 0,0 0 1,-3-1-1,0 1 0,-3-1 1,-1 0-188,12 3 1,-3 0 0,-1 0 0,-1 0 0,0-1-1,-1 1 1,1 0 0,1 0 0,1 0 212,-1 1 0,0-1 0,2 1 0,-1 0 0,1 0 0,0 0 0,0 1 0,0-1-155,-7-1 0,-2-1 0,1 1 0,0 0 0,2 1 0,2 1 1,4 1 143,-7-2 1,5 2-1,0 1 1,-7-2-15,10 3 0,-4 0 0,-4-2 0,-2 1 0,0 0 0,-1-1 1,1 1-1,2 1 5,4 0 0,2 1 0,0 0 0,0 0 0,0 0 0,0 1 0,-2-1 0,0-1-34,-1 1 1,-1-1 0,-1 1 0,0-1 0,0 0-1,-1 0 1,0 0 0,1 1 0,0 0 38,1 0 0,-2-1 1,0 1-1,1 0 1,0 1-1,1-1 0,1 1 1,3 0-1,2 1 24,-13-2 0,4 0 0,3 1 0,-1 0 0,-3-1-1,7 2 1,-2-1 0,-2 0 0,0 0 0,0 0 0,2 0 0,3 2 1,-2-2 1,4 2-1,1 0 1,-5 0 0,-10-1-9,20 3 1,-4 0 0,-5 0 0,-3-1 0,-3 0 0,-2 0 0,-2 0 0,-1 0 0,-1 0 0,-1 0 0,1 0 0,1 1 0,1 0 0,3 0 0,1 0 0,4 1 8,-7-1 1,2 1-1,3 1 1,1 0-1,1 0 1,-1 0-1,1 0 1,-2 0-1,-2 0 1,-3 0-1,-3-1-8,13 2 0,-2-1 1,-2-1-1,-2 1 1,-2-1-1,-1 1 0,-2-1 1,0 0-1,0 1 1,-1-1-1,1 0 0,0 1 1,1-1-1,1 1 1,1 1-1,2-1 0,2 1 1,3 0-1,2 0 1</inkml:trace>
  <inkml:trace contextRef="#ctx0" brushRef="#br0" timeOffset="32143">16869 0 6682,'-52'2'32,"-6"2"0,1 1 0,3 0 0,2 0 0,0 0-51,0 0 1,3-1 0,-1 1 0,-4 1 19,2 0 0,-3 0 1,-3 1-1,-1 1 1,1-1-1,3 1 0,0 0 1,2 0 0,1 1 0,-2 0 0,-1 1 6,0-1 1,-3 2 0,0 0 0,-1 0 0,2 0 0,2 0-8,0 0 0,3 0 0,0 0 0,0 0 0,-1 1-2,0 1 1,-2 1 0,0 0-1,0 1 1,3-1 0,3 0 30,0 0 0,5-1 0,-1 0 0,-3 2-32,0 1 0,-3 0 0,-2 2 0,-1 0 0,0 1 0,2 1-12,-1 0 1,1 2-1,-1 0 1,2 1 0,0-1-1,1 0 14,-3 0 0,2-1 0,1 1 0,-1-1 0,0 2 50,5-2 0,-1 1 0,0 0 0,1 0 1,0 0-1,3-1-48,-9 4 0,2 0 0,2-1 0,2-1 28,-5 3 0,2-2 0,-3 1-19,4-1 0,-2 1 0,0-1 1,3 0 35,0-2 1,3 0-1,-4 3-57,1-1 0,-5 4 1,-2 2-1,1-1 1,5-3 18,6-2 0,4-3 0,0 1 0,-3 1 62,-5 4 1,-4 1-1,0 1 1,1 1 0,4-3-71,4 0 0,3 0 1,2-1-1,2-1-1,-2 1 0,2-1 0,-2 2 0,-2 3 0,-2 2 0,-1 1 0,2 0-116,2-1 1,0 0-1,2 1 1,0-2 130,-6 5 0,2-1 0,-1 1 180,-5 5 0,-1 0 0,4-3-191,5-5 0,1-1-5,1-1 0,-1 3 1,0-3-23,-4 5 1,-1 0 9,8-6 1,-1 0 0,-1 2-141,-3 2 0,-1 0 1,3-3 125,2 0 1,0 0 322,1-2 1,-2 2 0,3-2-440,-2 2 0,3-4 112,7-5 1,-1 1 274,-15 12 0,-4 1-326,0 0 1,-1-2 32,9-5 0,-1 0 452,-6 3 1,3-4-566,-2 0 64,0-2 2413,1-1-2401,13-9 1,-4 2-994,-12 5 0,-1 0 1069,8-3 0,-1-1 10,-7 4 0,0-1-119,8-5 0,1-1 200,-18 6-23,19-8 1,1-2 1164,-8 1-941,5-4 1,0 0-213,-10 3-117,12-4 1,-1 2 43,-21 8-33,12 0 13,16-6 1,-1 1-31,-14 10 53,11-4 0,-6 4 0,-1 0 1,-7 2 0,-2 0 0,0 1 464,2 0 0,0 0 0,0-1-454,1-2 0,0 0 1,2-3-17,-11 5 1,5-3-14,18-7 0,0-1 1,-17 8 0,4-3-173,8-2-286,8-4-191,9-3-638,7-5 536,7-2 769,11-14 0,-3 8 0,5-9 0</inkml:trace>
  <inkml:trace contextRef="#ctx0" brushRef="#br0" timeOffset="32460">8657 3556 3313,'12'4'4191,"-2"-1"-1924,-10-3-883,0 0-617,-11 5-685,0 4 449,-12 7-164,-10 19-115,8-5-109,3-2 0,0 4-122,3 4 0,2 0-23,2-6 1,1 0 378,-1 7 1,3-2-448,5 1 17,3-1-37,2-2-36,5-1-123,27 10 322,18-14-2,-18-12 0,4-3 10,17-5 1,2-7-746,-16-1 1,0-2 663,17-1 0,0-1-2,-13-2 1,2 0-195,-1-1 1,5 0 0,0-1 0,-3 1-1401,15-3 0,0 1 1162,-14 2 1,3-1 0,0 0 0,-2 1 433,0 0 0,-3 0 0,-5 2 0,-6 0 0,-2 0 0,6 0 0,0 0 0</inkml:trace>
  <inkml:trace contextRef="#ctx0" brushRef="#br0" timeOffset="35945">15409 3196 11720,'11'7'762,"-2"-2"-393,-9-5 346,0 0-721,-86 69-66,51-38-70,3-4 0,-6 5 1,7-4-834,-6 14 65,12-12-1787,-7 10 1871,20-23 0,1-2 0,9-10 0</inkml:trace>
  <inkml:trace contextRef="#ctx0" brushRef="#br0" timeOffset="36079">15240 3323 10597,'6'7'454,"-1"-1"-155,-5-6-332,0 0-102,55 52-1102,-25-33 845,8 12 0,1-4-957,3-19 1349,-11-8 0,-2-1 0,1 0 0,7-5 0</inkml:trace>
  <inkml:trace contextRef="#ctx0" brushRef="#br0" timeOffset="36251">15790 3069 13137,'-7'43'76,"-1"0"1,1-1-1,-4 17 1,2-7-403,-3 5-251,5-16-131,-1 6-191,4-21-1223,-1-1-180,-1-10 2302,-3-2 0,4-10 0,0-3 0</inkml:trace>
  <inkml:trace contextRef="#ctx0" brushRef="#br0" timeOffset="36512">15621 3514 8234,'-15'-5'3298,"4"2"-2754,11 3-99,0 0-165,-50 54-5652,27-6 5372,-5-11 0,3 0-98,14 10 1129,12-16-1169,2-14 4,5 3-210,16-26 190,-5-3 898,13-10-792,-9-3 34,10-9-50,-11 10 25,6-2 249,-18 16 151,-3 7 3351,-5 7-3477,-2 5-140,0 12-187,1-5-34,1 7-843,15-5 358,-4-12-307,14 3 918,16-36 0,-25 17 0,15-17 0</inkml:trace>
  <inkml:trace contextRef="#ctx0" brushRef="#br0" timeOffset="36830">15938 3302 6921,'-5'-4'3511,"1"1"-3074,4 3-532,0 0-45,61-7 75,-36 6 55,14 0 1,-3 7 255,-22 23-47,-4-1 120,-13 11 280,-14-7-408,2-7-110,-8 11-244,11-13 9,2-4 73,6-4-20,7-9-53,10 0 28,1-3-84,11-1-154,-3-5-884,27-18 794,-18 4-75,19-16-787,-18 1 512,-9 7 289,2-6 1,-16 19 0,-3 4-1</inkml:trace>
  <inkml:trace contextRef="#ctx0" brushRef="#br0" timeOffset="36939">16383 3260 7531,'9'1'2078,"-2"1"-2179,-7-2-974,0 0 352,-9 12 723,6-3 0,-7 5 0,9-8 0</inkml:trace>
  <inkml:trace contextRef="#ctx0" brushRef="#br0" timeOffset="37145">16383 3260 6784,'9'1'5093,"-2"1"-3609,-7-2-719,0 0-807,8 83-3,-8-44-337,2 12 1,0 2-810,-7-4 348,1-16-302,1 6-48,1-21 417,2-2 0,0-10 1,0 0-1</inkml:trace>
  <inkml:trace contextRef="#ctx0" brushRef="#br0" timeOffset="37353">16679 3048 10936,'13'9'1198,"-3"-2"-1242,-10-7-320,0 0-171,67 3-1163,-35-2 1366,9 0 0,1 1-1192,-8 1-83,-16 3 952,-7 2 655,-21 3 0,3-6 0,-4 0 0</inkml:trace>
  <inkml:trace contextRef="#ctx0" brushRef="#br0" timeOffset="37649">16721 3069 0,'-23'47'613,"0"1"0,1-3 1,7-12 2194,12-26-2589,4-1 1369,4-2-1196,23 1-401,6-3-27,8 1-17,-5-3 47,-13 2-30,-3 1 848,-1 6-311,-8 7 3216,-3 1-3317,-12 7-120,-7-3-126,-8 3-45,-4 2-109,-2 2-8,2-1-373,-3 14 28,13-13 135,-1 5 64,16-19 154,2-10 190,9-1 174,10-19-319,-4 4-8,7-14-29,-8-4-198,-7 7-919,3-18-493,-8 6-4237,0-7 5839,-2 9 0,-2 14 0,-1 10 0</inkml:trace>
  <inkml:trace contextRef="#ctx0" brushRef="#br0" timeOffset="37914">17124 3133 1308,'11'9'2366,"-3"-2"728,-8-7-2688,0 0-199,4 48-179,-4-21-28,2 5 0,-3 2-117,-8 10-427,-2-4 1483,1-2-1947,3-6 1484,6-20-689,0-1 3605,5-9-2846,14-12-291,-3 0-9,12-12 208,-1-3-317,-5 6-137,6-5-50,-7 10-785,14-4 116,-14 7-320,8-2-658,-21 11 1697,-6 3 0,0 0 0,-3 1 0</inkml:trace>
  <inkml:trace contextRef="#ctx0" brushRef="#br0" timeOffset="38112">17060 3556 7095,'-9'-7'3673,"1"2"-3581,8 5-106,0 0 84,62 39 376,-37-10-723,11-2 0,-5 1 731,-20 5-62,-9-8-157,-8-1 123,-2 0-946,-22 12-583,12-15-503,-11 5-1479,20-20 3153,4-5 0,3-1 0,2-1 0</inkml:trace>
  <inkml:trace contextRef="#ctx0" brushRef="#br0" timeOffset="38395">17865 3133 12504,'-10'-7'1065,"2"3"-1228,8 4-243,0 0 285,65 12 116,-28 5 5,2-6 0,-2 3 92,-12 10 70,-18-3 452,-19 23-602,-13-6-138,-8 8-1303,-12-7 284,19-20-1389,-9 3 2534,19-18 0,3 1 0,8-7 0</inkml:trace>
  <inkml:trace contextRef="#ctx0" brushRef="#br0" timeOffset="38862">17907 3344 8282,'8'11'3514,"-2"-2"-3397,-6-9-80,62 12-82,-38-1 45,12-1 0,-1 4-132,-5 30 132,-16-20 70,7 23 311,-17-32-45,-2-3-255,-1-7-81,-1-6-117,2-3-7,0-4 222,8-13 210,-1 2-162,6-10 541,17-18-508,-9 17-179,-5 6 0,2 2-84,15-6-22,-8 10 13,7-1 88,-12 11-257,7 3 181,-13 2 81,4 2 37,-16 2 52,-3 3 444,1 18-371,-4 7-153,-6 21-9,0-9-154,-4 13-1194,7-23 1259,1 6-1,3-14-300,5 6 256,1-13 61,5 3 26,1-15 47,3-2 0,2-2-104,3-5 1289,1-3-1283,15-21 288,-18 10-36,6-13-56,-20 18-89,-5 0 47,-4 1-121,-13-3-803,-21 4-168,7 3-1152,-8 4 108,24 5 2080,3 0 0,8 0 0,1 0 0</inkml:trace>
  <inkml:trace contextRef="#ctx0" brushRef="#br0" timeOffset="39062">18860 3133 8441,'5'7'4349,"-1"-1"-3781,-4-6-234,0 0-208,-58 54-2592,27-23 2442,-7 5 0,-2 3-125,14-10 1,2-2-594,1 0 0,0-1 51,0 0 1,2-1-978,-9 12 1668,19-18 0,5-10 0,3-2 0</inkml:trace>
  <inkml:trace contextRef="#ctx0" brushRef="#br0" timeOffset="39253">18690 3281 4644,'6'5'1979,"-1"-2"726,-5-3-1405,0 0-3785,22 69 2252,-9-43-25,2 15 1,1-2 663,3-21-1095,0-2-176,2-4-26,-2-6 1292,0-2-3184,6-14 2141,-11 3 642,4-9 0,-15 10 0,-1 1 0</inkml:trace>
  <inkml:trace contextRef="#ctx0" brushRef="#br0" timeOffset="39495">18923 3450 12739,'3'-21'-187,"16"-8"181,9 11-67,6-3-117,5-3 53,-16 10 11,5-3 61,-10 6-97,2 1 162,-10 5 106,1 0 502,-10 9-174,-1 4 9,-3 18-334,-4 10-109,0 1-3462,-3 0 3352,4-13-463,2-3-6,1-2-275,1-4-109,1-4-194,1-4 1157,3-9 0,-3 2 0,4-4 0</inkml:trace>
  <inkml:trace contextRef="#ctx0" brushRef="#br0" timeOffset="39695">19558 3154 9155,'2'5'3439,"-1"0"-2618,-1-5 329,-51 56-1147,27-30-415,-9 10 1,1 1 310,6-8-356,2-1-327,2 0-311,3-3-397,2-3 1492,3-1 0,7-11 0,1-1 0</inkml:trace>
  <inkml:trace contextRef="#ctx0" brushRef="#br0" timeOffset="39850">19410 3281 10664,'2'7'2849,"-1"0"-2849,-1-7-693,0 0-105,48 48-2679,7-35 3477,-13 8 0,0-3 0,7-18 0,-24-10 0</inkml:trace>
  <inkml:trace contextRef="#ctx0" brushRef="#br0" timeOffset="40039">19854 3090 6865,'10'7'6525,"-2"-2"-5778,-8-5 3,-24 63-696,12-33-54,-3 9 0,-1 4-178,8-12 0,2-1-1172,-2 19 247,0 8-1555,8-19 1191,0-24 1467,0 0 0,0-10 0,0-3 0</inkml:trace>
  <inkml:trace contextRef="#ctx0" brushRef="#br0" timeOffset="40213">19558 3514 2676,'-10'-4'2999,"1"1"2088,9 3-4925,0 0 9,-20 51-171,21-36 891,2 40-1737,47-56-51,7-5-9,-22-1 1,1-2 231,-7-1 1,1-1 673,11-6 0,-3 0 0,1 1 0,7-5 0</inkml:trace>
  <inkml:trace contextRef="#ctx0" brushRef="#br0" timeOffset="41021">20087 3239 6994,'7'1'2363,"-2"0"-2117,-5-1 9,0 0-3941,64-5 3868,-43 7-95,16-3 0,-5 4 1044,-23 10-431,-5 16-384,-6-5-134,-5 11-137,-20 11-296,9-18-211,-13 12 3074,16-25-3421,2-3-283,3-3-652,2-2 1744,5-3 0,1-2 0,2-2 0</inkml:trace>
  <inkml:trace contextRef="#ctx0" brushRef="#br0" timeOffset="41171">20235 3344 7167,'3'5'4102,"0"-2"-3463,-3-3-838,99-51-70,-72 40 0,2 0-285,9-7 0,5-4 1,-6 6-377,5 5-722,-25 8-567,-6 2 2219,-6 1 0,-4 0 0,-1 0 0</inkml:trace>
  <inkml:trace contextRef="#ctx0" brushRef="#br0" timeOffset="41499">20257 3471 8553,'6'8'1806,"0"-2"-1615,-6-6-281,82-16-140,-37 5-1265,10-1 1,2-1 1366,-4-2 122,-3 3-696,-4 3 702,-9 5 759,-5 5-233,-18 3-33,-10 7-222,-17 3-52,-8 5-113,-3 2 1765,-1 2-1871,1 0-353,-3 15 227,14-15 1302,-2 9-1266,15-20 17,4-4 12,1-2 61,6-3 3,2-2 271,17-9-128,-11 0 319,11-8-367,-17 4-98,-1-1-8,-5 0-146,-3 2-109,-2-1-2159,-18-8 2422,-6 2 0,1 2 0,4 7 0</inkml:trace>
  <inkml:trace contextRef="#ctx0" brushRef="#br0" timeOffset="42018">17695 3937 6456,'11'2'0,"-2"-1"0,-9-1 0</inkml:trace>
  <inkml:trace contextRef="#ctx0" brushRef="#br0" timeOffset="42325">14711 3768 5118,'9'1'1196,"-2"0"-767,23 0 1,8-1 16,11 0-392,7 0 1,4-1-55,-16-1 0,0-1-73,5-1 0,8-2 18,-9 1 0,7 0 0,3-1 1,0 0-1,-4 0-290,-6 1 1,-3 0 0,0 1 0,5-1 343,-2 0 1,3-1-1,3 0 1,1 1 0,-2-1-1,-2 2-323,2-1 0,-2 1 1,0 0-1,-2 1 1,-2-1-345,1 1 0,-3 0 0,0 0 0,2 0 258,6 0 1,3 0-1,-2 0 1,-3 1 409,-3 1 0,-2 0 0,-7 1 0,-7-1 0,-4 1 0,28 0 0</inkml:trace>
  <inkml:trace contextRef="#ctx0" brushRef="#br0" timeOffset="42513">18182 3620 10274,'48'0'802,"-1"1"1,0-1 0,-1 1-1,0-1 1,0-2-712,2-4 1,1-2-1,-1 1-1246,-5 1 0,-1 0 1,3 0 1140,-1 0 1,1 0 0,3 0-1,3 0-171,5 1 1,4-1 0,1 1 0,-1 1 0,-5-1-381,-7 2 0,-5-1 0,1 2 1,3-2 265,6 1 0,5-1 1,1 1-1,-3 0 1,-4 1 298,4 1 0,-4 2 0,-6-1 0,-10 0 0,-2 0 0,7 1 0,-1 1 0</inkml:trace>
  <inkml:trace contextRef="#ctx0" brushRef="#br0" timeOffset="42900">16595 3937 4287,'4'1'282,"0"0"6379,-4-1-4704,-14 29-1688,-7-9-2237,-17 26 2041,-6-13-951,19-17 1,-2 3 903,-12 4 0,-5 4 0,2-2-26,1-1 0,-2 1-104,4-3 0,-5 3 0,0 0 0,3-2-115,3-3 1,3-1 0,0 0-69,-18 10 0,1 0-1023,-2 1 1,4-1 1309,16-11 0,4-2 0,-18 12 0,20-14 0</inkml:trace>
  <inkml:trace contextRef="#ctx0" brushRef="#br0" timeOffset="43147">15579 4297 12095,'-5'-2'1129,"-28"34"0,-6 15-1085,22-21 1,1 1-619,-9 5 1,-3 5 0,6-5 483,5 18 488,14-21-452,7-5 54,5-3 3,8-5-8,39-1 5,-11-9-958,10-6 0,2-4 926,-20-1 0,0-1-206,16-4 0,1-2-155,-11 2 1,-1 0-224,1-1 0,4-1 616,3 0 0,5-2 0,-7 2 0,-14 3 0,-2 1 0,19-5 0,0 0 0</inkml:trace>
  <inkml:trace contextRef="#ctx0" brushRef="#br0" timeOffset="43547">18182 3895 9565,'2'6'1571,"0"-1"366,-2-5-1293,0 0-297,67 38-3664,-28-11 3273,-5-3 0,9 5 0,1 2 0,-6-3-498,3 2 1,-1 0 398,2 2 0,4 3 0,1-3-625,-2-6 1,1-2 0,-2-2 265,9 4 1,0-2-43,-9-4 0,3 0 0,-1-2 403,0-4 0,-1-3 0,-5-1 0,-10-1 1,-1-2-1,10 1 0,0 0 0</inkml:trace>
  <inkml:trace contextRef="#ctx0" brushRef="#br0" timeOffset="43751">18606 4318 11605,'2'2'1983,"0"0"-1596,-2-2-317,58 36-2052,-21-16 1965,7 4 1,3 1-196,-17-13 1,0-1-155,2 0 1,3-1-936,7-1 1,6-1 0,-2-2 1300,7 0 0,-2-1 0,7 1 0,-6-1 0,-5-5 0</inkml:trace>
  <inkml:trace contextRef="#ctx0" brushRef="#br0" timeOffset="43948">19368 4403 7195,'0'3'4864,"1"0"-4783,-1-3-182,27 53 51,-15-27-155,4 6 1,-1-1-1168,-5-9 132,-4-12-1636,1-1 2876,-1-8 0,-3-1 0,1 0 0</inkml:trace>
  <inkml:trace contextRef="#ctx0" brushRef="#br0" timeOffset="44204">19368 4043 10286,'3'5'1336,"0"-1"-247,-3-4-1089,-3 51-37,2-20 1,1 2 4,2 14 0,1 2-282,-1-11 0,2-3 270,11 22-110,-7-30-54,0 1-923,-6-16-3965,-4-7 5096,-5-5 0,1-1 0,0-2 0</inkml:trace>
  <inkml:trace contextRef="#ctx0" brushRef="#br0" timeOffset="56154">17758 8953 6822,'-40'-17'-37,"-1"-1"1,1 0 0,-2-1-1,0-1 1,1-1-123,4 2 1,2-1-1,-7-6 251,4-1 0,-7-7 1,-4-4-1,-1-3 1,0 0-1,3 2 1,5 4-548,3 2 1,4 3-1,2 1 1,-2-3-1,-3-5 485,5 4 0,-4-3 0,-2-4 0,-2-2 0,0-1 0,1 0 0,1 0 0,2 1 0,4 3 0,5 3-179,-9-17 0,7 4 1,4 1-1,-2-4 171,4 8 1,-1-1 0,1-2 0,0-2 0,1 0 0,3 0-32,1-4 0,1 1 1,2-2-1,2-1 0,0-2 1,3-3 17,2 9 1,2-3-1,2-1 1,0-2 0,0-1-1,2 1 1,-1 0 0,1 1-1,-1 1-108,0-6 0,-1 3 0,0 0 0,1 0 0,2 0 0,2-3 0,2-2 90,2 11 0,1-2 0,2-3 0,0-1 0,2-1 1,1 0-1,0 2 0,2 1 0,0 2 0,0 4 0,1 4 31,4-8 1,2 6-1,1 3 1,1 2-1,1-2 1,2-1-12,1-4 1,-1-1-1,2-1 1,2-1 0,3 1-1,3 1 1,5 2 39,-4 11 1,4 0 0,2 0 0,3 1 0,2 0 0,2 1 0,0 0 0,1 2 0,1 0 0,-1 1 0,-1 2-4,-1 1 1,0 2 0,1 1-1,0 1 1,0 1 0,1 0-1,1 1 1,0-1 0,0 0-1,1 0 1,1-1-38,-3 1 1,0-1 0,1-1-1,1 0 1,-1 0 0,2 0-1,0 0 1,0 1 0,1 0-1,0 2 1,1 1 0,0 1-1,1 2-4,-2 3 0,3 0 0,0 2 1,2 0-1,0 2 0,1 0 1,-1 1-1,1 1 0,-2 1 1,0 0-1,-1 1 0,-2 0 0,-1 1 1,-2 0-8,7-1 0,-3 1 0,-2 1 0,-1 2 0,-1-1 0,0 2 0,1 0 0,2 0 0,2 0-1,-2 0 1,1-1 0,1 0 0,0 1-1,2 0 1,-1 0 0,2 2 0,0 0-1,0 3 1,1 1 0,0 2-13,-7 2 0,2 1 0,0 1 0,1 1 0,0 2 1,1 1-1,0 0 0,0 1 0,0 1 0,-1 1 1,-1 0-1,-1 1 0,0 0 0,-2 0 0,2 1 0,0 2 1,-3 0-1,1 1 1,-2 1-1,0 0 1,0 1-1,0 0 1,0 1-1,1 0 0,1 0 1,0 0 6,-1-2 1,1 1 0,1 0 0,1 0 0,0 1-1,1-1 1,-1 1 0,0 1 0,-1 0 0,-1 0 0,-1 1-1,-3 1 1,-1 0 0,-2 1-4,4 5 1,-2 1-1,-1 0 1,-2 1 0,-1 1-1,-3 0 1,0 1 0,-2 2-1,-1 0 1,-1 2 8,1 5 0,-2 2 0,-2 1 0,-1 2 0,-2 1 0,-1-1 0,-2 0 0,0-1 0,-1-1-10,2 2 1,-2-2 0,-1-1 0,-2 0 0,-1 2 0,-1 4 0,-1 5-30,-6-9 0,0 4 0,0 2 0,-1 4 0,0 1 0,-2 2 0,0 1 0,-1 0 0,-2-1 0,-1 0 0,-2-3 0,-1-1 0,-2-4 24,-2 7 1,-3-2 0,-3-3-1,-1 0 1,-2-1 0,-1 0 0,0 0-1,0 2 1,1 1 14,1-4 0,1 2 0,0 1 0,-1 0 0,1 1 0,-2 0 0,0-1 0,-1-1 0,-2-2 0,-1-2 0,-2-3 0,-4 4 1,-1-2 0,-2-1 0,-1-3-1,-1 0 1,-3-2 0,-1-2 0,-1 0-7,-8 5 1,-3-2 0,-2-2 0,-2-1 0,0-1-1,1-2 1,0-1 5,3-2 0,1-1 0,0-3 0,-1 1 0,-4 0 0,-6 1 54,11-9 0,-2 0 1,-4 2-1,-1 0 0,-3 1 1,-1-1-1,-1 1 0,-2-1 1,1-1-1,-1-1 0,0-1 1,1-1-1,1-3 33,-3 0 0,0-1 1,0-3-1,-1 0 0,0-2 1,0 0-1,0-1 0,-1 0 1,1 0-1,-1 0 0,1 1 1,0 0-63,0 1 0,-1 1 1,1 0-1,0 0 1,-1 0-1,1 0 1,0-1-1,-1 0 1,1-1-1,0-1 0,0-1 1,0-1 0,-3 0 0,0-1 0,-1-1 0,1-1 0,-1 0 0,1-2 0,0 0 0,1-2 0,0 0 0,1-2 0,2-1 10,-5-2 1,3-1 0,1-1-1,0-2 1,1-1 0,-1-1 0,0-2-1,-3 0 1,-1-1-41,9 1 1,-1-1-1,-2-1 1,0-1-1,0 0 1,-1-1 0,-1-1-1,0 0 1,-1-1-1,1-1 1,-1 0 0,-1-1-1,1-1-34,4 1 1,0 0 0,-2-2 0,1-1-1,-2 0 1,1 0 0,-1-1 0,0-1-1,0 0 1,1 0 0,-1 0 0,2 0-1,-1 0 1,1 0 0,1 0 0,1 1 29,-6-3 0,1 2 1,1-1-1,0 1 1,0 0-1,1-1 1,0 0-1,1 0 1,-1-1-1,2-1 1,-1-1-1,0-1 1,1-2-6,2 0 1,-2-2 0,0-1 0,0-2 0,0-1-1,0 0 1,1 0 0,0-1 0,2 0 0,2 1-1,2 0 1,1 2 0,4 0 0,2 2 0,-8-8 0,5 2 1,3 2-1,2-1 1,2 0-1,-2-1 1,-1-2 2,-3-2 0,0 0 1,-1-2-1,-1 0 0,2-2 1,1 0-1,3-2 1,3 0-50,3 1 1,3-1-1,1 0 1,2-2-1,2 0 1,1-1-1,1-1 1,2 0 16,1-2 0,2 0 1,1-1-1,1-1 1,3 0-1,0-2 0,2 0 1,2-2 29,1 4 0,2-2 1,1-2-1,1-1 1,2 0-1,0 0 0,2 0 1,1 1-1,0 2 1,2 1 22,1-5 0,2 2 0,1 0 1,1 1-1,2 1 0,1 0 0,2 1 1,2 1-9,3-1 1,2-1-1,2 1 1,1 1-1,1 1 1,2 2-1,0 1 1,0 3 2,4-4 0,-1 4 0,2 2 1,1 2-1,6-2 0,6-1-9,-13 14 0,4-1 0,2 0 0,3-2 0,2 1 0,1-1 0,2 1 1,1 0-1,2 1 0,0 0 0,0 2 0,2 1 0,-1 1 28,-5 5 0,2 0 1,1 2-1,1 1 0,1 0 1,1 1-1,1 0 0,0 1 1,0 1-1,0-1 0,1 1 1,0-1-1,-1 1 0,0-1 1,0 0-1,-1-1-16,2-2 0,1 0 0,-2-1 0,1 0 0,0-1 0,-1 1 0,1-1 0,0 1 0,0 1 1,1 1-1,0 0 0,1 1 0,1 2 0,1 1 0,1 2 1,-7 3 1,3 1-1,1 0 1,1 1-1,1 1 1,1 1-1,1 1 1,-1 0-1,1 1 1,0 0-1,-1 1 1,0 1-1,-1 0 1,-2 1-1,-1 0 1,-1 1-1,-3 0 1,-1 1-1,-3 0 1,17 1 1,-3 1 0,-4 2 0,-2 1 0,-1 1 0,-1 1 0,1 0-1,2 1 1,2 0-7,-6-1 1,0-1 0,1 0 0,1 0 0,1 1-1,0 1 1,0 0 0,0 2 0,0 1 0,0 1 0,0 3-1,-1 2-8,-4 1 1,1 3 0,1 2 0,0 1 0,0 2 0,0 1 0,-1 1-1,0 1 1,0 0 0,-2-1 0,-1 1 0,-1-1 0,-2-1 0,-1-1-10,6 3 0,-3 0 1,-1-1-1,-3 0 1,0 0-1,0 1 1,0 1-1,2 2 1,2 2 6,-5-3 1,2 2 0,3 1 0,0 1 0,1 2-1,0 0 1,0 1 0,-1 0 0,-3-1 0,-1 1-1,-3-1 1,-4-1 0,-3 0 2,4 8 0,-5 0 0,-4-1 1,-2 0-1,-2 1 0,-2 0 0,2 1 0,2 8 0,0 0 0,-2 2 0,-2-1 1,-1 2-1,-2-1 0,-2 1 1,-2 0-1,-2 0 1,-1 1-1,-1 1 1,-2-1-8,-2 0 1,0 1-1,-3-1 1,-1 1 0,-2 0-1,-1 0 21,-3-2 0,0 1 0,-3-1 0,-2 1 0,-2 0 0,-4 3 4,0-11 0,-1 1 0,-2 1 0,-1 1 0,-3 1 1,-2-1-1,-2 0 0,-2 0 0,-2-2 10,-1-5 1,-2 0-1,-3-1 1,-2 1-1,-2-1 1,-1 0 0,-1 0-1,0-1 1,0 0-1,0-1 1,2 0 0,1-1-22,-2 4 0,2-1 1,1-1-1,0 0 1,0-1-1,0 0 1,-3-1-1,-1 0 0,-2-1 1,-4 0-7,4-6 0,-3 1 0,-3 0 0,-2 0 0,-1 0 0,-2-1 0,0-1 0,0 0 0,0-1 0,1-2 0,1-1 0,2-2 0,2-2 0,4-2-29,-13 5 1,5-4-1,2-3 1,1-2 0,-1-1-1,-4 0 1,-6 2-253,10-4 0,-4 1 1,-3 0-1,-2 0 0,-2 0 1,-2 0-1,0-1 0,0 1 1,1-2-1,0 0 0,2-1 1,3-1-1,2-2 281,-4 1 0,2-2 0,1-2 0,1 0 0,1-1 0,1-1 0,0 1 0,-1 1 0,0 0 0,-1 0 0,-1 2 0,-1 0 0,0 0 0,1 0 0,1-1 0,2 0 0,4-2 0,2-1 0,-12-4 0,0 1 0,0 0 0,0-1 0</inkml:trace>
  <inkml:trace contextRef="#ctx0" brushRef="#br0" timeOffset="57051">13335 6731 6755,'2'17'3520,"0"-3"-3232,-2-14 202,-58-31 129,24 8-4,-4-5 0,-10-9 1,4 1-1096,13 6 1,4 0 0,-2-1 692,-5-6 1,-2-2 0,2 1-56,7 4 1,0 0 0,4-2-58,0-5 0,3-3 0,2 2-58,-3-10 1,4-3-21,3 9 0,1-3 1,7-4-84,10-2 1,8-5-1,3 1 1,1 5-506,1 3 0,2 4 0,3-3 549,-1 5 0,2-4 1,3-1-1,1 3 0,2 7-17,11-2 1,3 7-1,7 1 10,-2 7 0,5 1 0,4 1 0,0 1 0,-2 2 21,-9 4 1,-3 1-1,1 2 1,4 1-1,6 2 3,-7 3 0,5 0 1,5 1-1,2 1 1,2 1-1,1 0 1,0 2-1,-1 2 1,-3 1-1,-3 2-228,1 3 1,-2 1 0,-1 3-1,-2 2 1,1 0 0,-1 1 0,2-1-1,1 0 214,2 0 0,1-2 1,1 1-1,1 0 0,0 0 1,-1 2-1,-1 1 0,-3 1 1,-3 3-178,2 3 0,-2 2 0,-1 2 1,-2 2-1,-3 0 0,-2 0 1,-2 1 175,11 10 1,-6 1 0,-2 2-1,-3 1-90,-1-1 0,-3 2 0,-2 2 0,-2 0 88,-4-1 1,-3 1 0,-2 1 0,-2 0 94,-4-2 0,-1 0 0,-4 1 0,-7 4-60,-9 8 1,-9 5 0,-4 3-1,-4-3 1,2-6 17,0-7 0,0-5 0,-3 0 0,-3 2-2,-1-3 1,-2 4-1,-4 0 1,0-1 0,-2-4-1,1-6 207,-16 5 1,-3-9-1,0-3-60,11-5 0,0-2 0,-1-1 0,0 0-19,-1-2 1,-1 0 0,1-2 0,-1 0-59,-1-1 1,1-2 0,-1 0 0,0 0-55,0-2 1,1 0 0,-2-1 0,-2-1-160,-1-1 1,-4-1 0,-1-1-1,1 0 1,3-1 91,0 1 0,3-2 0,0 0 0,-1-1-73,-11 0 1,-3-2 0,2-1 0,5-2-104,6-1 1,5-2 0,1-3-196,-15-4 1,5-10-496,19-2 1,3-7-1,5 0-821,-1-8 1,12-4 1687,19-12 0,10-7 0,1 9 0,-7 18 0,3 4 0,20-14 1,0-1-1</inkml:trace>
  <inkml:trace contextRef="#ctx0" brushRef="#br0" timeOffset="57453">19431 7451 14551,'-51'-21'125,"1"1"1,5 0-1,-4-3 1,-2-1-1077,4 5 0,-1 0 1,-4-1-1,-2-4 984,8 2 0,-4-3 0,-2-1 1,-1-2-1,0 0 0,3 0 1,4 0-338,-4-3 0,4 0 0,1 0 0,1-1 0,-2-1 357,0 2 0,-2 0 0,0-2 0,0 0 1,4 0-1,5 1 2,-1-7 1,4 1 0,5-1 0,5 2-56,6-1 0,5 1 0,3 0-783,-3-21 0,7-1 700,6 20 0,3-1 0,8-3-33,7-3 1,8-4 0,4-2 0,5 0-1,0 4-52,4 3 0,2 3 0,3 1 1,2 0-1,1-1 148,-10 6 1,2-1 0,1-1 0,0 0 0,1 1 0,1 3 0,1 3 4,6-1 0,0 3 0,1 3 0,1 1 0,2 2 0,2 3-16,-2 3 1,3 2 0,1 2-1,2 2 1,-1 1 0,-1 0-1,-2 1-52,0-1 1,-4 1 0,0 1-1,1 1 1,3 1 0,6 3 64,-10 3 0,3 0 0,4 2 0,2 0 0,2 2 0,2 0 0,-1 2 0,1 0 0,-2 1 0,-2 1 0,-2 1 0,-4 0-3,8 4 1,-4 2 0,-1 2 0,-2 1 0,-1 0-1,1 2 1,1-1 0,2 1 12,-6-4 1,3 1 0,2 0 0,-1 1-1,1 0 1,-1 0 0,-1 2 0,-3 0-1,-3 1 1,-4 2 1,10 8 1,-4 3-1,-3 0 1,-3 2-1,-6 0 1,-3 0-30,-3 4 1,-6 0 0,-4 0-1,-4 2 97,3 11 1,-6 1 0,-7 1-44,-5-3 1,-6 0-1,-11 3 67,-7-13 1,-7 3 0,-7 1 0,-3 0 0,-2-3 0,1-2 27,0-5 0,-1-2 1,-2-2-1,-1-1 1,-2 0-1,0 2-60,0 0 1,-1 1 0,-1 1 0,-1 0 0,0-2 0,0-3 0,0-3 9,-2-2 1,0-3 0,1-2 0,-1-2 0,-1-2 0,-1-1-37,-2 0 1,-2-3-1,-1-1 1,1-1-1,0-1 1,3-1-32,0 1 1,2-1 0,2-1 0,-2-1-1,-2 1-70,0-1 1,0 1 0,-1-1 0,-2 0 0,-3-2 0,-2-3 72,9-2 0,-4-3 0,-3-1 0,-2-1 0,0-1 0,0 0 0,2 0 0,3 1 0,5 0 0,6 2 0,-13 0 0,10 1 0,0 0 0,-7-1 0,1-4 0,0 1 0,0 0 0,0-1 0,0 1 0,0 0 0,0-1 0,0 1 0</inkml:trace>
  <inkml:trace contextRef="#ctx0" brushRef="#br0" timeOffset="58004">15917 6287 12456,'11'3'588,"-3"0"31,26-5 0,22-7 0,6-1 0,-8 3-3200,4 2 0,3 1 2653,-19 0 0,6-1 0,4-1 0,2 0 0,-1 2 0,-3 1 163,4 1 1,-2 2 0,0 1 0,0 1-1,2-1-389,-4 1 1,-1 0 0,1 0-1,2 1 1,1-1 0,4 1 78,-4 0 0,4-1 1,3 1-1,2 1 0,0-1 1,0 0-1,-2 0 0,-3 0 1,-3 0 21,2 0 1,-4 1 0,-2-1 0,0 0 0,0 0 0,2 0-74,1 0 0,4 1 0,2-1 0,-1 1 0,-4-1 0,-8-1 0,-9 0-189,2-1 0,-11 0-380,-7 0 701,-49-4 0,-20 0 47,0 1 0,-9 0 71,7-1 1,-9 0 0,-5-1 0,2 0 0,6 0-123,9 2 0,6-1 1,-2 1-1,-7-1 36,2 1 0,-6-2 0,-4 1 0,-4-1 0,0 0 1,0 1-1,3 0 0,4 0 94,-3 0 1,2 0-1,2 0 1,1 1 0,0-1-1,-2 1-119,0-1 1,-1 0-1,0-1 1,1 1 0,1 0-1,1 1-80,-2-1 0,-1 1 1,3-1-1,5 1 1,9 1 115,5-1 0,5 1-49,-22-2-230,74 2 0,17 1 245,-6 0 1,3-1-15,10 1 0,6-2 0,1 1 1,-4-1 1,1 1 0,1-1 25,-8 0 1,0 0 0,3 0 0,3 1 130,-3-1 0,3 1 0,3 0 1,2 0-1,1 0 0,2 1-157,-6 0 0,3 1 0,2-1 0,1 1 0,0 0 1,0 1-1,1-1 0,-2 1-27,1-1 1,1 1 0,0-1 0,1 1 0,-2 0 0,0 0 0,-1 0 0,-1 0 8,0 1 1,1-1 0,-1 0 0,-2 0 0,-2 0-1,-2 1 1,-5-1-67,32 3 0,-7 0 0,-40 0 135,-36-3 184,-29-2 0,-28-2 1,-8-1-1,8 0 19,13 2 0,3 0 1,-8-1-184,9 1 0,-7-1 0,-4 1 0,-1-1 1,1 0-1,4 1 0,7 0-40,-11 0 1,9 0 0,-2 0-34,-11 1 0,-2-1 0,8 1-65,12-1 1,6 2-283,-14-1-622,33 4 969,46 2 0,31 1 0,-8 0 0,-9 2 0,6-3 0,1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4:54:19.0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12044 2582 13106,'4'4'726,"-1"-2"-99,-3-2-543,63-26-137,-27 14-485,8-5 0,1 2 477,2 4-20,3 2 244,0 1-609,-7 3 1,0 1-775,-11 2 1,-2-1 768,6 0 1,-8 2-1510,-19 5-2690,-24 2 4650,-33 8 0,29-7 0,-10 1 0</inkml:trace>
  <inkml:trace contextRef="#ctx0" brushRef="#br0" timeOffset="132">11790 2709 9718,'7'1'1658,"-2"-1"-6874,-5 0 5650,69 9-140,-29-7 0,7 0-936,-1-1 1,9 1-1,4-1 1,-1 1-1,-6-2 7,0 0 1,-4 0-1,3-2 580,-3 1 0,5 0 0,1-1 0,-6 0 0,-11 0 0,11-1 1,0-1-1</inkml:trace>
  <inkml:trace contextRef="#ctx0" brushRef="#br0" timeOffset="15699">12636 2836 9861,'-18'-7'437,"3"1"109,-20 7 0,-14 4 0,5-1-964,15-2 1,-2-1 586,-13 0 0,-9 0 1,-2 0-1,9-2-536,6-3 0,3-3 574,-16-3 0,0-2 8,14 0 1,0-4 72,-10-9 1,-6-7-1,5 2-256,2 0 1,0-1-27,12 6 0,-3-1 1,0-2-1,5 0-36,0-4 0,5 0 0,1 1-13,-4-6 0,2-1 207,5 7 1,1-1 0,4-3-201,4-6 1,6-2 0,2 3-525,4 0 0,4 1 518,0-1 0,3-3 0,5 5-38,10 5 0,5 4 21,4-2 0,2 1-1018,5 0 0,3 0 1022,5 0 1,2 2 17,5-1 1,2 2 74,-15 9 1,0 1 0,6 0-68,4 2 0,7-2 0,3 1 0,-1 1 0,-5 2-603,9-3 1,-4 3-1,5-1 632,-7 2 0,3-1 0,3 1 0,-2 1 0,-2 3-59,0 2 0,-3 3 1,-1 1-1,-2 1-76,1 0 0,-2 2 0,3 3 78,1 1 0,5 1 0,-2 5 1,-5 6 22,0 16 0,-7 9 1,-1 0 34,-5-9 0,-2-1 0,-5 5 15,-2 10 1,-5 5 0,-8 1 22,-11-6 0,-7 1 1,-1-2 216,-3 8 0,-3 1-223,2-10 1,-2 3 0,-4-1 137,-12 4 0,-6 0 0,1-5-45,0 0 0,-2-3-41,-1 0 1,-4 1 0,1-6 44,0-10 1,0-5 16,-3 0 0,-2-1 9,-2-2 1,-2-1-77,0-2 0,-3-1 31,3-6 1,-4-1 0,-1-2-89,-2-3 0,-1-2 1,0-2-21,0 0 0,0-2 1,1-2-42,2-4 1,1-2 0,3-4-49,-3-6 1,2-6-252,6-5 0,-2-5 0,3-1 309,10 7 1,2 0 0,0-3 25,-7-11 1,0-4-1,5 1 2,10 11 0,4 1 0,2-5 5,1-9 0,3-7 0,1-1 0,2 6-3,2 5 1,2 3 0,2-3-2,0-3 1,2-5-1,1 1 1,5 7-2,10-4 0,5 7-34,4-1 1,4 2-8,4 1 1,3 3 17,4 0 1,3 4 3,2 1 1,7 3-8,-12 14 1,7 0 0,3 1 0,-1 1 0,-3 2-286,8-1 1,-3 2-1,5 1 297,-7 1 0,4-1 0,2 1 0,0 2 0,-2 5-2,6 6 0,0 6 0,-1 2 0,-3 0 74,-9-3 0,-4 0 0,1 2 0,4 4-65,-3 1 1,5 2-1,1 3 1,-1 2-1,-1 2 1,-5 4 30,0 7 1,-3 6 0,-3 2-1,-1 0 1,-1-1 8,4 0 1,-1 0 0,-2 0 0,-5 4 39,-2 6 1,-3 5 0,-6-1-1,-9-7 78,-16 7 1,-14-3 116,-5-6 1,-8 1 0,-2-3-104,4-10 0,-1-4 1,-4 1-47,2-2 0,-2 0 0,-3 0 0,-4-3-102,-4-4 1,-4-2 0,-3-2 0,1-1 0,5-1-20,-8 2 0,5-2 0,-5-1 36,8-2 1,-4 1-1,-2-1 1,2-2-1,3-3-402,-9-2 0,3-5 1,3-2-99,-6 1 1,0-7 465,13-6 0,-4-6 0,2-1 0,8 3 0,8 5 0,4-3 0,-11-16 0,0-1 0</inkml:trace>
  <inkml:trace contextRef="#ctx0" brushRef="#br0" timeOffset="26057">12340 2773 6692,'-4'-8'1957,"1"2"-170,3 6 807,0 0-1399,-8-16-945,14 7-14,-4-11-230,36 4-68,0 3 59,-10 4 1,7-2-84,13 0 0,9-1 0,-3 1-1126,3-1 1,1 0 1092,-11 3 1,5-1 0,-1 0 0,-3 1-15,-7 2 0,-3 0 1,1 0-85,12-1 0,2 0 1,-3 0 45,2 0 0,-2 0-7,9-1 1,-7 1-95,-15 2 247,-57 10 25,-19 5-1273,-2 1 0,-5 1 1299,2 1 1,-2 0 64,-5 2 0,-2 1-146,16-5 0,-1 1 0,-4 0 317,-9 3 0,-6 1 0,-3 0 0,4 0-98,10-3 1,2-1-1,-1 0 1,-2 0-68,-1 1 1,-4 0 0,-1 1-1,3-1 1,5-2-18,-2 1 0,4-2 1,3 0 17,-11 2 0,8-1-98,0-1-625,21 0 785,53-3-6,17-2-12,-1-2 0,11-2 0,-1-1-427,-12-1 0,-2-1 1,3 0-150,2 0 1,2 0-1,2 0 1,1-2 433,5-3 0,2-1 0,-2 0 0,-6 1 0,4-1 0,-3 2 0,-6-1 0,0 0 0,0 0 0</inkml:trace>
  <inkml:trace contextRef="#ctx0" brushRef="#br0" timeOffset="35076">17230 3006 6509,'-17'-7'1705,"4"2"-952,-30 3 0,-6 2-2210,2-3 1700,0 0 1,-8-1 0,6-1-1415,15 0 0,2-2 1430,-10-1 0,-4-3 22,5-2 0,-2-1 0,4 0-245,0-1 1,0 0-10,-1-2 0,-2 0 0,4-1-1,8 1 1,3-1-27,0-1 0,1-1-651,1-2 1,1-1 648,1-1 1,3-1-1,0-1 1,3-3-348,-1-12 1,8-6 261,11 2 0,6-3 1,1 1 76,0-11 0,6 0-143,4 14 0,6-2 0,3 1 0,-2 6 203,9-3 1,2 3-15,-5 5 1,1-1-1,5 1 87,0 4 0,5 0 0,0 1 0,-2 2-46,-3 2 1,-2 3 0,4-2-36,4-2 1,4-2 0,1 1 0,-4 5 11,-4 4 0,-2 3 0,0 2-18,3-2 1,1 1-1,1 1-279,2 0 0,0 1 1,0 1 259,2 0 1,1 1 0,0 1 129,-1 0 0,1 1 1,5 2-192,-2 2 1,6 1 0,3 2 0,-1 1 0,-2 1 19,-8 2 1,-1 2-1,-1 0 1,1 2 0,1-1 12,8-1 0,2 1 1,1 0-1,-2 1 0,-4 3-19,-3 4 1,-3 1 0,-2 2 0,-4 0 195,-2 2 1,-4 0 0,-1 2-208,15 11 0,-3 3 670,-4-1 0,-3 7-646,-14-4 0,-2 6 0,-1 2 0,-4 0 63,-1 9 0,-4-1 0,-2 3-166,1-8 0,-1 2 0,-2 1 0,-5-1 183,-8 1 1,-6 0 0,-2-1-1,-1-5-28,-1-5 1,-2-4 0,-1 1 35,-4 10 1,-3 1 0,-7-1 157,-4-7 0,-7 0 0,-3-1 0,-1-3-173,2-4 0,-1-3 1,-2-1-1,-1 0 61,4 0 0,-2 1 0,0-1 0,-1-1 0,1-3-168,-5-3 0,1-2 1,0-3-1,-2-2 203,-4-2 0,-1-3 0,0-1 0,3-2-68,-4 2 0,3-2 0,-8-2-28,16-4 0,-7-1 0,-2-1 0,-3-1 0,1-2 0,1 0 0,5-1-130,-5-3 1,2-2 0,3 0 0,-2-2 0,-1 0 73,2 1 0,-3 1 0,0-2 0,0 0 0,2-1 0,3-1-26,-9-6 0,3-2 0,4-2 1,3 1 12,2-3 1,5 0 0,1-1-17,2-2 0,2-1 0,2-1-26,2 2 0,2-2 0,3-6-22,4-8 1,1-8-1,5-3 1,3 3-15,7 7 0,4 1 0,3-1 0,-1-1 104,-1-9 1,1-2 0,3 1 0,5 3-64,11-3 1,6 4 0,4 5-7,-1 10 0,2 4 0,3 1 6,3-2 1,2 0 0,2 1 7,2 0 1,3 0 0,8-1 7,-10 11 1,6-2 0,4-1 0,2 0 0,2 1 0,-1 1 0,-2 2 25,-3 2 1,0 3 0,-1 0 0,1 1 0,1 0 0,0 0 0,2-1 2,-1-1 0,3 0 1,0-1-1,1-1 1,-1 2-1,1 1 1,-2 1-1,-2 3-56,6-1 1,-2 3 0,-1 2 0,-1 1 0,0 1 0,0 2 19,7 2 0,0 1 0,0 3 0,-3 0 1,-2 1-53,0 1 0,-4 0 0,-1 2 0,3 1 50,-4 0 1,3 0-1,-1 1 1,-1 3-1,-3 3-394,2 5 0,-3 3 1,-3 4-1,-2 2-642,4 11 1,-4 5 0,-2 1 394,0-5 0,-2 0 0,-7 4 684,-13 6 0,-8 3 0,-3-9 0,-3 5 0,-12 3 0</inkml:trace>
  <inkml:trace contextRef="#ctx0" brushRef="#br0" timeOffset="45213">6392 9144 9346,'26'-3'800,"-5"0"-727,-21 3 238,74-10-5554,-25 7 5449,1-1 0,10 0 1,-4 1 56,-3 3 0,0 2-92,-1-1 1,3 1 0,0 0-100,-7 1 0,0 0 0,0 0-261,7 1 0,1 0 0,0 0 224,-10-1 1,1 1 0,0-1 0,0 0-327,4 0 0,0 1 0,0 0 0,1-1 290,0 0 0,0 0 1,2 1-1,5-1-86,-7 1 1,4 0-1,4 0 1,1 0 0,1 1-1,-1-1 1,-1 1-208,-4 0 1,1-1 0,-1 1 0,0 0 0,1 0 0,-1 0 0,0 0 131,2 0 0,0 0 1,0 0-1,1 0 1,-2-1-1,-2 1 1,-2 0 11,8 1 1,0 1-1,-3-1 1,-6 0-1,-6 0-273,7 1 1,-8 0 326,-7-1 1,-2 1 95,-5 0 0,-4-1 0,1 0 0,-8 1 0</inkml:trace>
  <inkml:trace contextRef="#ctx0" brushRef="#br0" timeOffset="45520">6202 9821 12151,'57'3'174,"0"-1"0,0 1 0,0-1 0,0 1 0,0-1 0,2 1 0,-4-2 0,-1 1 0,6 0-1097,-5 0 1,5 0 0,2 0-1,0 0 1,-3-1 0,-5 1 922,2-2 0,-4 1 0,-2-1 0,1 0-36,4 0 0,1 0 1,0 0-1,0 0 47,1 0 0,-1 0 1,2 0-1,2 0-254,-9 0 0,3-1 0,0 1 1,2-1-1,1 1 0,0 0-500,-4-1 0,2 1 0,0 0 0,1 0 1,0 0-1,-1 0 0,-1 0 743,4 0 0,0-1 0,0 1 0,-2 0 0,-1 0 0,-1 0 0,0 0 0,1 0 0,-3 0 0,-4 0 0,-7 0 0,1 1 0,-1 0 0</inkml:trace>
  <inkml:trace contextRef="#ctx0" brushRef="#br0" timeOffset="45799">5842 10456 14952,'4'3'98,"-1"-1"-532,-3-2 434,95 0 115,-55 0 1,9-1 0,7 0 0,3-1 0,3 1 0,-1 0 0,-3 0 0,-4 0-833,0 0 0,-3 1 0,-2 0 0,1-1 0,3 1 0,3 0 670,-5-1 1,2 0-1,4 0 1,1 0-1,1-1 1,1 1-1,-1 0 1,-1 0-1,-2 1 1,-4 0-488,8 0 0,-2 1 0,-1 1 1,-1-1-1,-3 1 0,0 0 1,-2-1-141,5 0 1,-3 0 0,-1 1 0,1-1 0,3 1 633,-2 0 0,4 1 1,3-1-1,0 1 1,-4 0-1,-5 0 1,-7-1-1,0 0 1,-8 0-1,1 0 1,3 1-1,-1 0 1,1-1-1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Pain</a:t>
            </a:r>
            <a:r>
              <a:rPr lang="en-US" baseline="0" dirty="0"/>
              <a:t> is experienced when there is noxious input or peripheral injury. Nociceptive signal from periphery is transmitted through spinal cord and arrives at the brain. However, the brain is not a passive organ. The brain plays an active role in processing noxious input. It can filter, select, and modulate nociceptive signal. Importantly, to some degree, it happens automatically.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2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81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2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3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15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Pain</a:t>
            </a:r>
            <a:r>
              <a:rPr lang="en-US" baseline="0" dirty="0"/>
              <a:t> is experienced when there is noxious input or peripheral injury. Nociceptive signal from periphery is transmitted through spinal cord and arrives at the brain. However, the brain is not a passive organ. The brain plays an active role in processing noxious input. It can filter, select, and modulate nociceptive signal. Importantly, to some degree, it happens automatically.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37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46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0884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7571E-1964-C543-B848-DB262BFE9C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0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Pain</a:t>
            </a:r>
            <a:r>
              <a:rPr lang="en-US" baseline="0" dirty="0"/>
              <a:t> is experienced when there is noxious input or peripheral injury. Nociceptive signal from periphery is transmitted through spinal cord and arrives at the brain. However, the brain is not a passive organ. The brain plays an active role in processing noxious input. It can filter, select, and modulate nociceptive signal. Importantly, to some degree, it happens automatically.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2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14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4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2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3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66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 me show you a very simple, but convincing example for that. </a:t>
            </a:r>
          </a:p>
          <a:p>
            <a:r>
              <a:rPr lang="en-US" dirty="0"/>
              <a:t>Even</a:t>
            </a:r>
            <a:r>
              <a:rPr lang="en-US" baseline="0" dirty="0"/>
              <a:t> in a this simple illustration with a participant’s trial-by-trial pain rating data, we can see endogenous fluctuations in pain experience. That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79049-4B24-B04D-B290-6298DDF172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13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9.emf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jpg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6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5.tiff"/><Relationship Id="rId9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5.tiff"/><Relationship Id="rId7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5.tiff"/><Relationship Id="rId9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5.tiff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6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tiff"/><Relationship Id="rId10" Type="http://schemas.openxmlformats.org/officeDocument/2006/relationships/image" Target="../media/image37.png"/><Relationship Id="rId4" Type="http://schemas.openxmlformats.org/officeDocument/2006/relationships/image" Target="../media/image3.jpg"/><Relationship Id="rId9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1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tiff"/><Relationship Id="rId10" Type="http://schemas.openxmlformats.org/officeDocument/2006/relationships/image" Target="../media/image39.png"/><Relationship Id="rId4" Type="http://schemas.openxmlformats.org/officeDocument/2006/relationships/image" Target="../media/image3.jpg"/><Relationship Id="rId9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tiff"/><Relationship Id="rId10" Type="http://schemas.openxmlformats.org/officeDocument/2006/relationships/image" Target="../media/image42.png"/><Relationship Id="rId4" Type="http://schemas.openxmlformats.org/officeDocument/2006/relationships/image" Target="../media/image3.jpg"/><Relationship Id="rId9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13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9.emf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jpg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1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tiff"/><Relationship Id="rId10" Type="http://schemas.openxmlformats.org/officeDocument/2006/relationships/image" Target="../media/image43.png"/><Relationship Id="rId4" Type="http://schemas.openxmlformats.org/officeDocument/2006/relationships/image" Target="../media/image3.jpg"/><Relationship Id="rId9" Type="http://schemas.openxmlformats.org/officeDocument/2006/relationships/customXml" Target="../ink/ink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7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46.png"/><Relationship Id="rId5" Type="http://schemas.openxmlformats.org/officeDocument/2006/relationships/image" Target="../media/image3.jpg"/><Relationship Id="rId10" Type="http://schemas.openxmlformats.org/officeDocument/2006/relationships/customXml" Target="../ink/ink17.xml"/><Relationship Id="rId4" Type="http://schemas.openxmlformats.org/officeDocument/2006/relationships/image" Target="../media/image38.emf"/><Relationship Id="rId9" Type="http://schemas.openxmlformats.org/officeDocument/2006/relationships/hyperlink" Target="http://cocoanlab.github.io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9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49.png"/><Relationship Id="rId5" Type="http://schemas.openxmlformats.org/officeDocument/2006/relationships/image" Target="../media/image3.jpg"/><Relationship Id="rId10" Type="http://schemas.openxmlformats.org/officeDocument/2006/relationships/customXml" Target="../ink/ink18.xml"/><Relationship Id="rId4" Type="http://schemas.openxmlformats.org/officeDocument/2006/relationships/image" Target="../media/image40.emf"/><Relationship Id="rId9" Type="http://schemas.openxmlformats.org/officeDocument/2006/relationships/hyperlink" Target="http://cocoanlab.github.io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41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52.png"/><Relationship Id="rId5" Type="http://schemas.openxmlformats.org/officeDocument/2006/relationships/image" Target="../media/image3.jpg"/><Relationship Id="rId10" Type="http://schemas.openxmlformats.org/officeDocument/2006/relationships/customXml" Target="../ink/ink19.xml"/><Relationship Id="rId4" Type="http://schemas.openxmlformats.org/officeDocument/2006/relationships/image" Target="../media/image42.emf"/><Relationship Id="rId9" Type="http://schemas.openxmlformats.org/officeDocument/2006/relationships/hyperlink" Target="http://cocoanlab.github.io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5.tiff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openxmlformats.org/officeDocument/2006/relationships/customXml" Target="../ink/ink21.xml"/><Relationship Id="rId4" Type="http://schemas.openxmlformats.org/officeDocument/2006/relationships/image" Target="../media/image5.tiff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61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5.tiff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png"/><Relationship Id="rId10" Type="http://schemas.openxmlformats.org/officeDocument/2006/relationships/image" Target="../media/image63.png"/><Relationship Id="rId4" Type="http://schemas.openxmlformats.org/officeDocument/2006/relationships/image" Target="../media/image5.tiff"/><Relationship Id="rId9" Type="http://schemas.openxmlformats.org/officeDocument/2006/relationships/customXml" Target="../ink/ink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customXml" Target="../ink/ink24.xml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5.tiff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70.png"/><Relationship Id="rId5" Type="http://schemas.openxmlformats.org/officeDocument/2006/relationships/image" Target="../media/image4.png"/><Relationship Id="rId10" Type="http://schemas.openxmlformats.org/officeDocument/2006/relationships/customXml" Target="../ink/ink25.xml"/><Relationship Id="rId4" Type="http://schemas.openxmlformats.org/officeDocument/2006/relationships/image" Target="../media/image5.tiff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png"/><Relationship Id="rId10" Type="http://schemas.openxmlformats.org/officeDocument/2006/relationships/image" Target="../media/image72.png"/><Relationship Id="rId4" Type="http://schemas.openxmlformats.org/officeDocument/2006/relationships/image" Target="../media/image5.tiff"/><Relationship Id="rId9" Type="http://schemas.openxmlformats.org/officeDocument/2006/relationships/customXml" Target="../ink/ink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7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12" Type="http://schemas.openxmlformats.org/officeDocument/2006/relationships/customXml" Target="../ink/ink2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5.tiff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tiff"/><Relationship Id="rId7" Type="http://schemas.openxmlformats.org/officeDocument/2006/relationships/image" Target="../media/image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10" Type="http://schemas.openxmlformats.org/officeDocument/2006/relationships/image" Target="../media/image79.png"/><Relationship Id="rId4" Type="http://schemas.openxmlformats.org/officeDocument/2006/relationships/image" Target="../media/image4.png"/><Relationship Id="rId9" Type="http://schemas.openxmlformats.org/officeDocument/2006/relationships/customXml" Target="../ink/ink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85.png"/><Relationship Id="rId3" Type="http://schemas.openxmlformats.org/officeDocument/2006/relationships/image" Target="../media/image71.png"/><Relationship Id="rId7" Type="http://schemas.openxmlformats.org/officeDocument/2006/relationships/image" Target="../media/image3.jpg"/><Relationship Id="rId12" Type="http://schemas.openxmlformats.org/officeDocument/2006/relationships/customXml" Target="../ink/ink30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hyperlink" Target="http://cocoanlab.github.io/" TargetMode="External"/><Relationship Id="rId5" Type="http://schemas.openxmlformats.org/officeDocument/2006/relationships/image" Target="../media/image75.emf"/><Relationship Id="rId10" Type="http://schemas.openxmlformats.org/officeDocument/2006/relationships/image" Target="../media/image6.tiff"/><Relationship Id="rId4" Type="http://schemas.openxmlformats.org/officeDocument/2006/relationships/image" Target="../media/image74.png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5.tiff"/><Relationship Id="rId7" Type="http://schemas.openxmlformats.org/officeDocument/2006/relationships/image" Target="../media/image77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4.png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tiff"/><Relationship Id="rId7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91.png"/><Relationship Id="rId5" Type="http://schemas.openxmlformats.org/officeDocument/2006/relationships/image" Target="../media/image6.tiff"/><Relationship Id="rId10" Type="http://schemas.openxmlformats.org/officeDocument/2006/relationships/customXml" Target="../ink/ink32.xml"/><Relationship Id="rId4" Type="http://schemas.openxmlformats.org/officeDocument/2006/relationships/image" Target="../media/image4.png"/><Relationship Id="rId9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png"/><Relationship Id="rId4" Type="http://schemas.openxmlformats.org/officeDocument/2006/relationships/image" Target="../media/image5.tiff"/><Relationship Id="rId9" Type="http://schemas.openxmlformats.org/officeDocument/2006/relationships/image" Target="../media/image15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customXml" Target="../ink/ink34.xml"/><Relationship Id="rId5" Type="http://schemas.openxmlformats.org/officeDocument/2006/relationships/image" Target="../media/image4.png"/><Relationship Id="rId10" Type="http://schemas.openxmlformats.org/officeDocument/2006/relationships/image" Target="../media/image84.tiff"/><Relationship Id="rId4" Type="http://schemas.openxmlformats.org/officeDocument/2006/relationships/image" Target="../media/image5.tiff"/><Relationship Id="rId9" Type="http://schemas.openxmlformats.org/officeDocument/2006/relationships/image" Target="../media/image83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customXml" Target="../ink/ink35.xml"/><Relationship Id="rId5" Type="http://schemas.openxmlformats.org/officeDocument/2006/relationships/image" Target="../media/image4.png"/><Relationship Id="rId10" Type="http://schemas.openxmlformats.org/officeDocument/2006/relationships/image" Target="../media/image89.png"/><Relationship Id="rId4" Type="http://schemas.openxmlformats.org/officeDocument/2006/relationships/image" Target="../media/image5.tiff"/><Relationship Id="rId9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customXml" Target="../ink/ink36.xml"/><Relationship Id="rId5" Type="http://schemas.openxmlformats.org/officeDocument/2006/relationships/image" Target="../media/image4.png"/><Relationship Id="rId10" Type="http://schemas.openxmlformats.org/officeDocument/2006/relationships/image" Target="../media/image94.png"/><Relationship Id="rId4" Type="http://schemas.openxmlformats.org/officeDocument/2006/relationships/image" Target="../media/image5.tiff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109.png"/><Relationship Id="rId3" Type="http://schemas.openxmlformats.org/officeDocument/2006/relationships/image" Target="../media/image95.emf"/><Relationship Id="rId7" Type="http://schemas.openxmlformats.org/officeDocument/2006/relationships/image" Target="../media/image3.jpg"/><Relationship Id="rId12" Type="http://schemas.openxmlformats.org/officeDocument/2006/relationships/customXml" Target="../ink/ink3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hyperlink" Target="http://cocoanlab.github.io/" TargetMode="External"/><Relationship Id="rId5" Type="http://schemas.openxmlformats.org/officeDocument/2006/relationships/image" Target="../media/image98.png"/><Relationship Id="rId10" Type="http://schemas.openxmlformats.org/officeDocument/2006/relationships/image" Target="../media/image6.tiff"/><Relationship Id="rId4" Type="http://schemas.openxmlformats.org/officeDocument/2006/relationships/image" Target="../media/image97.png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8.png"/><Relationship Id="rId18" Type="http://schemas.openxmlformats.org/officeDocument/2006/relationships/image" Target="../media/image120.png"/><Relationship Id="rId3" Type="http://schemas.openxmlformats.org/officeDocument/2006/relationships/image" Target="../media/image5.tiff"/><Relationship Id="rId7" Type="http://schemas.openxmlformats.org/officeDocument/2006/relationships/image" Target="../media/image101.png"/><Relationship Id="rId12" Type="http://schemas.openxmlformats.org/officeDocument/2006/relationships/image" Target="../media/image107.png"/><Relationship Id="rId17" Type="http://schemas.openxmlformats.org/officeDocument/2006/relationships/customXml" Target="../ink/ink38.xml"/><Relationship Id="rId2" Type="http://schemas.openxmlformats.org/officeDocument/2006/relationships/image" Target="../media/image3.jp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06.png"/><Relationship Id="rId5" Type="http://schemas.openxmlformats.org/officeDocument/2006/relationships/image" Target="../media/image6.tiff"/><Relationship Id="rId15" Type="http://schemas.openxmlformats.org/officeDocument/2006/relationships/image" Target="../media/image110.jpeg"/><Relationship Id="rId10" Type="http://schemas.openxmlformats.org/officeDocument/2006/relationships/image" Target="../media/image105.png"/><Relationship Id="rId4" Type="http://schemas.openxmlformats.org/officeDocument/2006/relationships/image" Target="../media/image4.png"/><Relationship Id="rId9" Type="http://schemas.openxmlformats.org/officeDocument/2006/relationships/image" Target="../media/image103.png"/><Relationship Id="rId14" Type="http://schemas.openxmlformats.org/officeDocument/2006/relationships/image" Target="../media/image10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8.png"/><Relationship Id="rId3" Type="http://schemas.openxmlformats.org/officeDocument/2006/relationships/image" Target="../media/image5.tiff"/><Relationship Id="rId7" Type="http://schemas.openxmlformats.org/officeDocument/2006/relationships/image" Target="../media/image101.png"/><Relationship Id="rId12" Type="http://schemas.openxmlformats.org/officeDocument/2006/relationships/image" Target="../media/image107.png"/><Relationship Id="rId2" Type="http://schemas.openxmlformats.org/officeDocument/2006/relationships/image" Target="../media/image3.jp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06.png"/><Relationship Id="rId5" Type="http://schemas.openxmlformats.org/officeDocument/2006/relationships/image" Target="../media/image6.tiff"/><Relationship Id="rId15" Type="http://schemas.openxmlformats.org/officeDocument/2006/relationships/image" Target="../media/image110.jpeg"/><Relationship Id="rId10" Type="http://schemas.openxmlformats.org/officeDocument/2006/relationships/image" Target="../media/image105.png"/><Relationship Id="rId4" Type="http://schemas.openxmlformats.org/officeDocument/2006/relationships/image" Target="../media/image4.png"/><Relationship Id="rId9" Type="http://schemas.openxmlformats.org/officeDocument/2006/relationships/image" Target="../media/image103.png"/><Relationship Id="rId1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.tiff"/><Relationship Id="rId7" Type="http://schemas.openxmlformats.org/officeDocument/2006/relationships/image" Target="../media/image1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10" Type="http://schemas.openxmlformats.org/officeDocument/2006/relationships/image" Target="../media/image124.png"/><Relationship Id="rId4" Type="http://schemas.openxmlformats.org/officeDocument/2006/relationships/image" Target="../media/image4.png"/><Relationship Id="rId9" Type="http://schemas.openxmlformats.org/officeDocument/2006/relationships/customXml" Target="../ink/ink4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128.png"/><Relationship Id="rId5" Type="http://schemas.openxmlformats.org/officeDocument/2006/relationships/image" Target="../media/image4.png"/><Relationship Id="rId10" Type="http://schemas.openxmlformats.org/officeDocument/2006/relationships/customXml" Target="../ink/ink41.xml"/><Relationship Id="rId4" Type="http://schemas.openxmlformats.org/officeDocument/2006/relationships/image" Target="../media/image5.tiff"/><Relationship Id="rId9" Type="http://schemas.openxmlformats.org/officeDocument/2006/relationships/image" Target="../media/image1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5.tiff"/><Relationship Id="rId9" Type="http://schemas.openxmlformats.org/officeDocument/2006/relationships/customXml" Target="../ink/ink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tiff"/><Relationship Id="rId7" Type="http://schemas.openxmlformats.org/officeDocument/2006/relationships/image" Target="../media/image117.emf"/><Relationship Id="rId12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customXml" Target="../ink/ink42.xml"/><Relationship Id="rId5" Type="http://schemas.openxmlformats.org/officeDocument/2006/relationships/image" Target="../media/image6.tiff"/><Relationship Id="rId10" Type="http://schemas.openxmlformats.org/officeDocument/2006/relationships/image" Target="../media/image120.tiff"/><Relationship Id="rId4" Type="http://schemas.openxmlformats.org/officeDocument/2006/relationships/image" Target="../media/image4.png"/><Relationship Id="rId9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.tiff"/><Relationship Id="rId7" Type="http://schemas.openxmlformats.org/officeDocument/2006/relationships/image" Target="../media/image121.emf"/><Relationship Id="rId12" Type="http://schemas.openxmlformats.org/officeDocument/2006/relationships/image" Target="../media/image1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customXml" Target="../ink/ink43.xml"/><Relationship Id="rId5" Type="http://schemas.openxmlformats.org/officeDocument/2006/relationships/image" Target="../media/image6.tiff"/><Relationship Id="rId10" Type="http://schemas.openxmlformats.org/officeDocument/2006/relationships/image" Target="../media/image125.png"/><Relationship Id="rId4" Type="http://schemas.openxmlformats.org/officeDocument/2006/relationships/image" Target="../media/image4.png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.tiff"/><Relationship Id="rId7" Type="http://schemas.openxmlformats.org/officeDocument/2006/relationships/image" Target="../media/image126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10" Type="http://schemas.openxmlformats.org/officeDocument/2006/relationships/image" Target="../media/image141.png"/><Relationship Id="rId4" Type="http://schemas.openxmlformats.org/officeDocument/2006/relationships/image" Target="../media/image4.png"/><Relationship Id="rId9" Type="http://schemas.openxmlformats.org/officeDocument/2006/relationships/customXml" Target="../ink/ink4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5.tiff"/><Relationship Id="rId7" Type="http://schemas.openxmlformats.org/officeDocument/2006/relationships/image" Target="../media/image128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4.png"/><Relationship Id="rId9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5.tiff"/><Relationship Id="rId7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4.png"/><Relationship Id="rId9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3" Type="http://schemas.openxmlformats.org/officeDocument/2006/relationships/image" Target="../media/image5.tiff"/><Relationship Id="rId7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4.png"/><Relationship Id="rId9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tiff"/><Relationship Id="rId7" Type="http://schemas.openxmlformats.org/officeDocument/2006/relationships/image" Target="../media/image18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openxmlformats.org/officeDocument/2006/relationships/image" Target="../media/image3.jp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tiff"/><Relationship Id="rId11" Type="http://schemas.openxmlformats.org/officeDocument/2006/relationships/customXml" Target="../ink/ink50.xml"/><Relationship Id="rId5" Type="http://schemas.openxmlformats.org/officeDocument/2006/relationships/image" Target="../media/image6.tiff"/><Relationship Id="rId10" Type="http://schemas.openxmlformats.org/officeDocument/2006/relationships/image" Target="../media/image136.tiff"/><Relationship Id="rId4" Type="http://schemas.openxmlformats.org/officeDocument/2006/relationships/image" Target="../media/image4.png"/><Relationship Id="rId9" Type="http://schemas.openxmlformats.org/officeDocument/2006/relationships/image" Target="../media/image13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tiff"/><Relationship Id="rId7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tiff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6.tiff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tiff"/><Relationship Id="rId7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6.tiff"/><Relationship Id="rId10" Type="http://schemas.openxmlformats.org/officeDocument/2006/relationships/customXml" Target="../ink/ink7.xml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1BE8704-833D-EE42-ADE8-885DC40C3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2226" y="3942000"/>
            <a:ext cx="6380265" cy="39665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287340-CABA-DB42-B1B9-2D0D532A07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11203" y="-5149"/>
            <a:ext cx="5880797" cy="142564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22A13A-2ABB-4C40-868E-CAD412B9DC66}"/>
              </a:ext>
            </a:extLst>
          </p:cNvPr>
          <p:cNvGrpSpPr>
            <a:grpSpLocks noChangeAspect="1"/>
          </p:cNvGrpSpPr>
          <p:nvPr/>
        </p:nvGrpSpPr>
        <p:grpSpPr>
          <a:xfrm>
            <a:off x="8895596" y="1708477"/>
            <a:ext cx="2540484" cy="720000"/>
            <a:chOff x="4806897" y="5946730"/>
            <a:chExt cx="2794539" cy="7920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936007B-643D-914D-A824-25DEC8D44ABE}"/>
                </a:ext>
              </a:extLst>
            </p:cNvPr>
            <p:cNvGrpSpPr/>
            <p:nvPr/>
          </p:nvGrpSpPr>
          <p:grpSpPr>
            <a:xfrm>
              <a:off x="6234164" y="5946730"/>
              <a:ext cx="1367272" cy="792000"/>
              <a:chOff x="6234164" y="5946730"/>
              <a:chExt cx="1367272" cy="792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9437" y="5946730"/>
                <a:ext cx="791999" cy="792000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164" y="6078066"/>
                <a:ext cx="502713" cy="502714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CE929F6-A944-AE41-8A28-553263850DD5}"/>
                </a:ext>
              </a:extLst>
            </p:cNvPr>
            <p:cNvGrpSpPr/>
            <p:nvPr/>
          </p:nvGrpSpPr>
          <p:grpSpPr>
            <a:xfrm>
              <a:off x="4806897" y="5994702"/>
              <a:ext cx="1312090" cy="637511"/>
              <a:chOff x="4806897" y="5994702"/>
              <a:chExt cx="1312090" cy="637511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2628" y="5994702"/>
                <a:ext cx="736359" cy="637511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7"/>
              <a:srcRect l="3593" t="9311" r="68218" b="12391"/>
              <a:stretch/>
            </p:blipFill>
            <p:spPr>
              <a:xfrm>
                <a:off x="4806897" y="6116856"/>
                <a:ext cx="503170" cy="391411"/>
              </a:xfrm>
              <a:prstGeom prst="rect">
                <a:avLst/>
              </a:prstGeom>
            </p:spPr>
          </p:pic>
        </p:grp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315E60EE-CA86-DE48-B608-E6115ADD33C1}"/>
              </a:ext>
            </a:extLst>
          </p:cNvPr>
          <p:cNvSpPr txBox="1"/>
          <p:nvPr/>
        </p:nvSpPr>
        <p:spPr>
          <a:xfrm>
            <a:off x="4615850" y="3350074"/>
            <a:ext cx="6820230" cy="22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Choong-Wan Woo</a:t>
            </a:r>
          </a:p>
          <a:p>
            <a:pPr algn="r">
              <a:lnSpc>
                <a:spcPct val="120000"/>
              </a:lnSpc>
            </a:pPr>
            <a:endParaRPr lang="en-US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  <a:p>
            <a:pPr algn="r">
              <a:lnSpc>
                <a:spcPct val="120000"/>
              </a:lnSpc>
            </a:pP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Co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mputational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Co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gnitive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A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ffective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euroscience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Lab (</a:t>
            </a:r>
            <a:r>
              <a:rPr lang="en-US" sz="16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Cocoan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 lab)</a:t>
            </a:r>
          </a:p>
          <a:p>
            <a:pPr algn="r">
              <a:lnSpc>
                <a:spcPct val="120000"/>
              </a:lnSpc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Center for Neuroscience Imaging Research,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Institute for Basic Science</a:t>
            </a:r>
          </a:p>
          <a:p>
            <a:pPr algn="r">
              <a:lnSpc>
                <a:spcPct val="120000"/>
              </a:lnSpc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Department of Global Biomedical Engineering,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Sungkyunkwan University</a:t>
            </a:r>
          </a:p>
          <a:p>
            <a:pPr algn="r">
              <a:lnSpc>
                <a:spcPct val="120000"/>
              </a:lnSpc>
            </a:pPr>
            <a:endParaRPr 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  <a:p>
            <a:pPr algn="r">
              <a:lnSpc>
                <a:spcPct val="120000"/>
              </a:lnSpc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0623B3-D685-A647-A963-DE900B88EC6C}"/>
              </a:ext>
            </a:extLst>
          </p:cNvPr>
          <p:cNvSpPr/>
          <p:nvPr/>
        </p:nvSpPr>
        <p:spPr>
          <a:xfrm>
            <a:off x="10693653" y="6281628"/>
            <a:ext cx="9188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5555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2020.05.20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39730" y="5976929"/>
            <a:ext cx="2335896" cy="30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Web: </a:t>
            </a:r>
            <a:r>
              <a:rPr lang="en-US" altLang="ko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  <a:hlinkClick r:id="rId8"/>
              </a:rPr>
              <a:t>http://cocoanlab.github.io</a:t>
            </a:r>
            <a:endParaRPr lang="en-US" altLang="ko-KR" sz="12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BD2114-82B0-EC4E-8395-0EF8B0E1C33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0" y="4107926"/>
            <a:ext cx="2902857" cy="275007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9421A53A-4798-D34A-BB63-021A7A023EC9}"/>
              </a:ext>
            </a:extLst>
          </p:cNvPr>
          <p:cNvSpPr txBox="1"/>
          <p:nvPr/>
        </p:nvSpPr>
        <p:spPr>
          <a:xfrm>
            <a:off x="1882079" y="2448332"/>
            <a:ext cx="9554001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Affective Neuroscience in a digital age</a:t>
            </a:r>
            <a:endParaRPr lang="en-US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522A94A9-7EDA-BA44-83A9-A09BE9EAE8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</a:blip>
          <a:srcRect l="17890" t="11549" r="14353" b="16620"/>
          <a:stretch/>
        </p:blipFill>
        <p:spPr>
          <a:xfrm>
            <a:off x="-1244078" y="-1697954"/>
            <a:ext cx="5755222" cy="57552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EBEECD-3EA5-A141-BBBD-5B4480961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6339808" y="5787079"/>
            <a:ext cx="1092683" cy="9365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C62F90-8E06-F54B-9F02-50F418CC97C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7386723" y="5208667"/>
            <a:ext cx="1041585" cy="8927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7CFACB1-59B1-6D44-969C-498CC572439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8538899" y="5284144"/>
            <a:ext cx="494749" cy="14395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3022D1-C4A4-1D47-91F3-110FAE0E30DE}"/>
              </a:ext>
            </a:extLst>
          </p:cNvPr>
          <p:cNvSpPr/>
          <p:nvPr/>
        </p:nvSpPr>
        <p:spPr>
          <a:xfrm>
            <a:off x="129952" y="121269"/>
            <a:ext cx="11927066" cy="6602399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34125DEC-81C6-9040-BAD6-EC3A9E993B31}"/>
              </a:ext>
            </a:extLst>
          </p:cNvPr>
          <p:cNvSpPr/>
          <p:nvPr/>
        </p:nvSpPr>
        <p:spPr>
          <a:xfrm>
            <a:off x="8771043" y="3867178"/>
            <a:ext cx="3162946" cy="2833931"/>
          </a:xfrm>
          <a:custGeom>
            <a:avLst/>
            <a:gdLst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04429 h 3664818"/>
              <a:gd name="connsiteX6" fmla="*/ 548640 w 4008120"/>
              <a:gd name="connsiteY6" fmla="*/ 2069149 h 3664818"/>
              <a:gd name="connsiteX7" fmla="*/ 548640 w 4008120"/>
              <a:gd name="connsiteY7" fmla="*/ 1787209 h 3664818"/>
              <a:gd name="connsiteX8" fmla="*/ 426720 w 4008120"/>
              <a:gd name="connsiteY8" fmla="*/ 1680529 h 3664818"/>
              <a:gd name="connsiteX9" fmla="*/ 381000 w 4008120"/>
              <a:gd name="connsiteY9" fmla="*/ 1390969 h 3664818"/>
              <a:gd name="connsiteX10" fmla="*/ 472440 w 4008120"/>
              <a:gd name="connsiteY10" fmla="*/ 1284289 h 3664818"/>
              <a:gd name="connsiteX11" fmla="*/ 632460 w 4008120"/>
              <a:gd name="connsiteY11" fmla="*/ 1284289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04429 h 3664818"/>
              <a:gd name="connsiteX6" fmla="*/ 548640 w 4008120"/>
              <a:gd name="connsiteY6" fmla="*/ 2069149 h 3664818"/>
              <a:gd name="connsiteX7" fmla="*/ 548640 w 4008120"/>
              <a:gd name="connsiteY7" fmla="*/ 1787209 h 3664818"/>
              <a:gd name="connsiteX8" fmla="*/ 426720 w 4008120"/>
              <a:gd name="connsiteY8" fmla="*/ 1680529 h 3664818"/>
              <a:gd name="connsiteX9" fmla="*/ 381000 w 4008120"/>
              <a:gd name="connsiteY9" fmla="*/ 1390969 h 3664818"/>
              <a:gd name="connsiteX10" fmla="*/ 472440 w 4008120"/>
              <a:gd name="connsiteY10" fmla="*/ 1284289 h 3664818"/>
              <a:gd name="connsiteX11" fmla="*/ 632460 w 4008120"/>
              <a:gd name="connsiteY11" fmla="*/ 1212405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04429 h 3664818"/>
              <a:gd name="connsiteX6" fmla="*/ 548640 w 4008120"/>
              <a:gd name="connsiteY6" fmla="*/ 2069149 h 3664818"/>
              <a:gd name="connsiteX7" fmla="*/ 548640 w 4008120"/>
              <a:gd name="connsiteY7" fmla="*/ 1787209 h 3664818"/>
              <a:gd name="connsiteX8" fmla="*/ 426720 w 4008120"/>
              <a:gd name="connsiteY8" fmla="*/ 1680529 h 3664818"/>
              <a:gd name="connsiteX9" fmla="*/ 381000 w 4008120"/>
              <a:gd name="connsiteY9" fmla="*/ 1390969 h 3664818"/>
              <a:gd name="connsiteX10" fmla="*/ 472440 w 4008120"/>
              <a:gd name="connsiteY10" fmla="*/ 1284289 h 3664818"/>
              <a:gd name="connsiteX11" fmla="*/ 615222 w 4008120"/>
              <a:gd name="connsiteY11" fmla="*/ 1176464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04429 h 3664818"/>
              <a:gd name="connsiteX6" fmla="*/ 548640 w 4008120"/>
              <a:gd name="connsiteY6" fmla="*/ 2069149 h 3664818"/>
              <a:gd name="connsiteX7" fmla="*/ 548640 w 4008120"/>
              <a:gd name="connsiteY7" fmla="*/ 1787209 h 3664818"/>
              <a:gd name="connsiteX8" fmla="*/ 392246 w 4008120"/>
              <a:gd name="connsiteY8" fmla="*/ 1626615 h 3664818"/>
              <a:gd name="connsiteX9" fmla="*/ 381000 w 4008120"/>
              <a:gd name="connsiteY9" fmla="*/ 1390969 h 3664818"/>
              <a:gd name="connsiteX10" fmla="*/ 472440 w 4008120"/>
              <a:gd name="connsiteY10" fmla="*/ 1284289 h 3664818"/>
              <a:gd name="connsiteX11" fmla="*/ 615222 w 4008120"/>
              <a:gd name="connsiteY11" fmla="*/ 1176464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04429 h 3664818"/>
              <a:gd name="connsiteX6" fmla="*/ 548640 w 4008120"/>
              <a:gd name="connsiteY6" fmla="*/ 2069149 h 3664818"/>
              <a:gd name="connsiteX7" fmla="*/ 548640 w 4008120"/>
              <a:gd name="connsiteY7" fmla="*/ 1787209 h 3664818"/>
              <a:gd name="connsiteX8" fmla="*/ 392246 w 4008120"/>
              <a:gd name="connsiteY8" fmla="*/ 1626615 h 3664818"/>
              <a:gd name="connsiteX9" fmla="*/ 424093 w 4008120"/>
              <a:gd name="connsiteY9" fmla="*/ 1372998 h 3664818"/>
              <a:gd name="connsiteX10" fmla="*/ 472440 w 4008120"/>
              <a:gd name="connsiteY10" fmla="*/ 1284289 h 3664818"/>
              <a:gd name="connsiteX11" fmla="*/ 615222 w 4008120"/>
              <a:gd name="connsiteY11" fmla="*/ 1176464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04429 h 3664818"/>
              <a:gd name="connsiteX6" fmla="*/ 548640 w 4008120"/>
              <a:gd name="connsiteY6" fmla="*/ 2069149 h 3664818"/>
              <a:gd name="connsiteX7" fmla="*/ 548640 w 4008120"/>
              <a:gd name="connsiteY7" fmla="*/ 1787209 h 3664818"/>
              <a:gd name="connsiteX8" fmla="*/ 443956 w 4008120"/>
              <a:gd name="connsiteY8" fmla="*/ 1635601 h 3664818"/>
              <a:gd name="connsiteX9" fmla="*/ 424093 w 4008120"/>
              <a:gd name="connsiteY9" fmla="*/ 1372998 h 3664818"/>
              <a:gd name="connsiteX10" fmla="*/ 472440 w 4008120"/>
              <a:gd name="connsiteY10" fmla="*/ 1284289 h 3664818"/>
              <a:gd name="connsiteX11" fmla="*/ 615222 w 4008120"/>
              <a:gd name="connsiteY11" fmla="*/ 1176464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04429 h 3664818"/>
              <a:gd name="connsiteX6" fmla="*/ 565877 w 4008120"/>
              <a:gd name="connsiteY6" fmla="*/ 2159004 h 3664818"/>
              <a:gd name="connsiteX7" fmla="*/ 548640 w 4008120"/>
              <a:gd name="connsiteY7" fmla="*/ 1787209 h 3664818"/>
              <a:gd name="connsiteX8" fmla="*/ 443956 w 4008120"/>
              <a:gd name="connsiteY8" fmla="*/ 1635601 h 3664818"/>
              <a:gd name="connsiteX9" fmla="*/ 424093 w 4008120"/>
              <a:gd name="connsiteY9" fmla="*/ 1372998 h 3664818"/>
              <a:gd name="connsiteX10" fmla="*/ 472440 w 4008120"/>
              <a:gd name="connsiteY10" fmla="*/ 1284289 h 3664818"/>
              <a:gd name="connsiteX11" fmla="*/ 615222 w 4008120"/>
              <a:gd name="connsiteY11" fmla="*/ 1176464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04429 h 3664818"/>
              <a:gd name="connsiteX6" fmla="*/ 565877 w 4008120"/>
              <a:gd name="connsiteY6" fmla="*/ 2159004 h 3664818"/>
              <a:gd name="connsiteX7" fmla="*/ 548640 w 4008120"/>
              <a:gd name="connsiteY7" fmla="*/ 1787209 h 3664818"/>
              <a:gd name="connsiteX8" fmla="*/ 443956 w 4008120"/>
              <a:gd name="connsiteY8" fmla="*/ 1635601 h 3664818"/>
              <a:gd name="connsiteX9" fmla="*/ 424093 w 4008120"/>
              <a:gd name="connsiteY9" fmla="*/ 1372998 h 3664818"/>
              <a:gd name="connsiteX10" fmla="*/ 472440 w 4008120"/>
              <a:gd name="connsiteY10" fmla="*/ 1284289 h 3664818"/>
              <a:gd name="connsiteX11" fmla="*/ 615222 w 4008120"/>
              <a:gd name="connsiteY11" fmla="*/ 1176464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31386 h 3664818"/>
              <a:gd name="connsiteX6" fmla="*/ 565877 w 4008120"/>
              <a:gd name="connsiteY6" fmla="*/ 2159004 h 3664818"/>
              <a:gd name="connsiteX7" fmla="*/ 548640 w 4008120"/>
              <a:gd name="connsiteY7" fmla="*/ 1787209 h 3664818"/>
              <a:gd name="connsiteX8" fmla="*/ 443956 w 4008120"/>
              <a:gd name="connsiteY8" fmla="*/ 1635601 h 3664818"/>
              <a:gd name="connsiteX9" fmla="*/ 424093 w 4008120"/>
              <a:gd name="connsiteY9" fmla="*/ 1372998 h 3664818"/>
              <a:gd name="connsiteX10" fmla="*/ 472440 w 4008120"/>
              <a:gd name="connsiteY10" fmla="*/ 1284289 h 3664818"/>
              <a:gd name="connsiteX11" fmla="*/ 615222 w 4008120"/>
              <a:gd name="connsiteY11" fmla="*/ 1176464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  <a:gd name="connsiteX0" fmla="*/ 0 w 4008120"/>
              <a:gd name="connsiteY0" fmla="*/ 3631249 h 3664818"/>
              <a:gd name="connsiteX1" fmla="*/ 83820 w 4008120"/>
              <a:gd name="connsiteY1" fmla="*/ 3174049 h 3664818"/>
              <a:gd name="connsiteX2" fmla="*/ 220980 w 4008120"/>
              <a:gd name="connsiteY2" fmla="*/ 2785429 h 3664818"/>
              <a:gd name="connsiteX3" fmla="*/ 335280 w 4008120"/>
              <a:gd name="connsiteY3" fmla="*/ 2671129 h 3664818"/>
              <a:gd name="connsiteX4" fmla="*/ 662940 w 4008120"/>
              <a:gd name="connsiteY4" fmla="*/ 2617789 h 3664818"/>
              <a:gd name="connsiteX5" fmla="*/ 617220 w 4008120"/>
              <a:gd name="connsiteY5" fmla="*/ 2431386 h 3664818"/>
              <a:gd name="connsiteX6" fmla="*/ 574496 w 4008120"/>
              <a:gd name="connsiteY6" fmla="*/ 2114077 h 3664818"/>
              <a:gd name="connsiteX7" fmla="*/ 548640 w 4008120"/>
              <a:gd name="connsiteY7" fmla="*/ 1787209 h 3664818"/>
              <a:gd name="connsiteX8" fmla="*/ 443956 w 4008120"/>
              <a:gd name="connsiteY8" fmla="*/ 1635601 h 3664818"/>
              <a:gd name="connsiteX9" fmla="*/ 424093 w 4008120"/>
              <a:gd name="connsiteY9" fmla="*/ 1372998 h 3664818"/>
              <a:gd name="connsiteX10" fmla="*/ 472440 w 4008120"/>
              <a:gd name="connsiteY10" fmla="*/ 1284289 h 3664818"/>
              <a:gd name="connsiteX11" fmla="*/ 615222 w 4008120"/>
              <a:gd name="connsiteY11" fmla="*/ 1176464 h 3664818"/>
              <a:gd name="connsiteX12" fmla="*/ 640080 w 4008120"/>
              <a:gd name="connsiteY12" fmla="*/ 964249 h 3664818"/>
              <a:gd name="connsiteX13" fmla="*/ 723900 w 4008120"/>
              <a:gd name="connsiteY13" fmla="*/ 628969 h 3664818"/>
              <a:gd name="connsiteX14" fmla="*/ 1066800 w 4008120"/>
              <a:gd name="connsiteY14" fmla="*/ 301309 h 3664818"/>
              <a:gd name="connsiteX15" fmla="*/ 1455420 w 4008120"/>
              <a:gd name="connsiteY15" fmla="*/ 72709 h 3664818"/>
              <a:gd name="connsiteX16" fmla="*/ 1805940 w 4008120"/>
              <a:gd name="connsiteY16" fmla="*/ 11749 h 3664818"/>
              <a:gd name="connsiteX17" fmla="*/ 2110740 w 4008120"/>
              <a:gd name="connsiteY17" fmla="*/ 278449 h 3664818"/>
              <a:gd name="connsiteX18" fmla="*/ 2476500 w 4008120"/>
              <a:gd name="connsiteY18" fmla="*/ 430849 h 3664818"/>
              <a:gd name="connsiteX19" fmla="*/ 2674620 w 4008120"/>
              <a:gd name="connsiteY19" fmla="*/ 788989 h 3664818"/>
              <a:gd name="connsiteX20" fmla="*/ 2667000 w 4008120"/>
              <a:gd name="connsiteY20" fmla="*/ 1291909 h 3664818"/>
              <a:gd name="connsiteX21" fmla="*/ 2567940 w 4008120"/>
              <a:gd name="connsiteY21" fmla="*/ 1672909 h 3664818"/>
              <a:gd name="connsiteX22" fmla="*/ 2453640 w 4008120"/>
              <a:gd name="connsiteY22" fmla="*/ 1939609 h 3664818"/>
              <a:gd name="connsiteX23" fmla="*/ 2270760 w 4008120"/>
              <a:gd name="connsiteY23" fmla="*/ 2152969 h 3664818"/>
              <a:gd name="connsiteX24" fmla="*/ 2209800 w 4008120"/>
              <a:gd name="connsiteY24" fmla="*/ 2160589 h 3664818"/>
              <a:gd name="connsiteX25" fmla="*/ 2186940 w 4008120"/>
              <a:gd name="connsiteY25" fmla="*/ 2282509 h 3664818"/>
              <a:gd name="connsiteX26" fmla="*/ 2194560 w 4008120"/>
              <a:gd name="connsiteY26" fmla="*/ 2396809 h 3664818"/>
              <a:gd name="connsiteX27" fmla="*/ 2468880 w 4008120"/>
              <a:gd name="connsiteY27" fmla="*/ 2556829 h 3664818"/>
              <a:gd name="connsiteX28" fmla="*/ 2697480 w 4008120"/>
              <a:gd name="connsiteY28" fmla="*/ 2724469 h 3664818"/>
              <a:gd name="connsiteX29" fmla="*/ 3154680 w 4008120"/>
              <a:gd name="connsiteY29" fmla="*/ 2907349 h 3664818"/>
              <a:gd name="connsiteX30" fmla="*/ 3642360 w 4008120"/>
              <a:gd name="connsiteY30" fmla="*/ 3181669 h 3664818"/>
              <a:gd name="connsiteX31" fmla="*/ 3916680 w 4008120"/>
              <a:gd name="connsiteY31" fmla="*/ 3478849 h 3664818"/>
              <a:gd name="connsiteX32" fmla="*/ 4008120 w 4008120"/>
              <a:gd name="connsiteY32" fmla="*/ 3654109 h 3664818"/>
              <a:gd name="connsiteX33" fmla="*/ 3916680 w 4008120"/>
              <a:gd name="connsiteY33" fmla="*/ 3646489 h 3664818"/>
              <a:gd name="connsiteX34" fmla="*/ 0 w 4008120"/>
              <a:gd name="connsiteY34" fmla="*/ 3631249 h 366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08120" h="3664818">
                <a:moveTo>
                  <a:pt x="0" y="3631249"/>
                </a:moveTo>
                <a:cubicBezTo>
                  <a:pt x="23495" y="3473134"/>
                  <a:pt x="46990" y="3315019"/>
                  <a:pt x="83820" y="3174049"/>
                </a:cubicBezTo>
                <a:cubicBezTo>
                  <a:pt x="120650" y="3033079"/>
                  <a:pt x="179070" y="2869249"/>
                  <a:pt x="220980" y="2785429"/>
                </a:cubicBezTo>
                <a:cubicBezTo>
                  <a:pt x="262890" y="2701609"/>
                  <a:pt x="261620" y="2699069"/>
                  <a:pt x="335280" y="2671129"/>
                </a:cubicBezTo>
                <a:cubicBezTo>
                  <a:pt x="408940" y="2643189"/>
                  <a:pt x="615950" y="2657746"/>
                  <a:pt x="662940" y="2617789"/>
                </a:cubicBezTo>
                <a:cubicBezTo>
                  <a:pt x="709930" y="2577832"/>
                  <a:pt x="631961" y="2515338"/>
                  <a:pt x="617220" y="2431386"/>
                </a:cubicBezTo>
                <a:cubicBezTo>
                  <a:pt x="602479" y="2347434"/>
                  <a:pt x="585926" y="2221440"/>
                  <a:pt x="574496" y="2114077"/>
                </a:cubicBezTo>
                <a:cubicBezTo>
                  <a:pt x="563066" y="2006714"/>
                  <a:pt x="570397" y="1866955"/>
                  <a:pt x="548640" y="1787209"/>
                </a:cubicBezTo>
                <a:cubicBezTo>
                  <a:pt x="526883" y="1707463"/>
                  <a:pt x="464714" y="1704636"/>
                  <a:pt x="443956" y="1635601"/>
                </a:cubicBezTo>
                <a:cubicBezTo>
                  <a:pt x="423198" y="1566566"/>
                  <a:pt x="419346" y="1431550"/>
                  <a:pt x="424093" y="1372998"/>
                </a:cubicBezTo>
                <a:cubicBezTo>
                  <a:pt x="428840" y="1314446"/>
                  <a:pt x="440585" y="1317045"/>
                  <a:pt x="472440" y="1284289"/>
                </a:cubicBezTo>
                <a:cubicBezTo>
                  <a:pt x="504295" y="1251533"/>
                  <a:pt x="587282" y="1229804"/>
                  <a:pt x="615222" y="1176464"/>
                </a:cubicBezTo>
                <a:cubicBezTo>
                  <a:pt x="643162" y="1123124"/>
                  <a:pt x="621967" y="1055498"/>
                  <a:pt x="640080" y="964249"/>
                </a:cubicBezTo>
                <a:cubicBezTo>
                  <a:pt x="658193" y="873000"/>
                  <a:pt x="652780" y="739459"/>
                  <a:pt x="723900" y="628969"/>
                </a:cubicBezTo>
                <a:cubicBezTo>
                  <a:pt x="795020" y="518479"/>
                  <a:pt x="944880" y="394019"/>
                  <a:pt x="1066800" y="301309"/>
                </a:cubicBezTo>
                <a:cubicBezTo>
                  <a:pt x="1188720" y="208599"/>
                  <a:pt x="1332230" y="120969"/>
                  <a:pt x="1455420" y="72709"/>
                </a:cubicBezTo>
                <a:cubicBezTo>
                  <a:pt x="1578610" y="24449"/>
                  <a:pt x="1696720" y="-22541"/>
                  <a:pt x="1805940" y="11749"/>
                </a:cubicBezTo>
                <a:cubicBezTo>
                  <a:pt x="1915160" y="46039"/>
                  <a:pt x="1998980" y="208599"/>
                  <a:pt x="2110740" y="278449"/>
                </a:cubicBezTo>
                <a:cubicBezTo>
                  <a:pt x="2222500" y="348299"/>
                  <a:pt x="2382520" y="345759"/>
                  <a:pt x="2476500" y="430849"/>
                </a:cubicBezTo>
                <a:cubicBezTo>
                  <a:pt x="2570480" y="515939"/>
                  <a:pt x="2642870" y="645479"/>
                  <a:pt x="2674620" y="788989"/>
                </a:cubicBezTo>
                <a:cubicBezTo>
                  <a:pt x="2706370" y="932499"/>
                  <a:pt x="2684780" y="1144589"/>
                  <a:pt x="2667000" y="1291909"/>
                </a:cubicBezTo>
                <a:cubicBezTo>
                  <a:pt x="2649220" y="1439229"/>
                  <a:pt x="2603500" y="1564959"/>
                  <a:pt x="2567940" y="1672909"/>
                </a:cubicBezTo>
                <a:cubicBezTo>
                  <a:pt x="2532380" y="1780859"/>
                  <a:pt x="2503170" y="1859599"/>
                  <a:pt x="2453640" y="1939609"/>
                </a:cubicBezTo>
                <a:cubicBezTo>
                  <a:pt x="2404110" y="2019619"/>
                  <a:pt x="2311400" y="2116139"/>
                  <a:pt x="2270760" y="2152969"/>
                </a:cubicBezTo>
                <a:cubicBezTo>
                  <a:pt x="2230120" y="2189799"/>
                  <a:pt x="2223770" y="2138999"/>
                  <a:pt x="2209800" y="2160589"/>
                </a:cubicBezTo>
                <a:cubicBezTo>
                  <a:pt x="2195830" y="2182179"/>
                  <a:pt x="2189480" y="2243139"/>
                  <a:pt x="2186940" y="2282509"/>
                </a:cubicBezTo>
                <a:cubicBezTo>
                  <a:pt x="2184400" y="2321879"/>
                  <a:pt x="2147570" y="2351089"/>
                  <a:pt x="2194560" y="2396809"/>
                </a:cubicBezTo>
                <a:cubicBezTo>
                  <a:pt x="2241550" y="2442529"/>
                  <a:pt x="2385060" y="2502219"/>
                  <a:pt x="2468880" y="2556829"/>
                </a:cubicBezTo>
                <a:cubicBezTo>
                  <a:pt x="2552700" y="2611439"/>
                  <a:pt x="2583180" y="2666049"/>
                  <a:pt x="2697480" y="2724469"/>
                </a:cubicBezTo>
                <a:cubicBezTo>
                  <a:pt x="2811780" y="2782889"/>
                  <a:pt x="2997200" y="2831149"/>
                  <a:pt x="3154680" y="2907349"/>
                </a:cubicBezTo>
                <a:cubicBezTo>
                  <a:pt x="3312160" y="2983549"/>
                  <a:pt x="3515360" y="3086419"/>
                  <a:pt x="3642360" y="3181669"/>
                </a:cubicBezTo>
                <a:cubicBezTo>
                  <a:pt x="3769360" y="3276919"/>
                  <a:pt x="3855720" y="3400109"/>
                  <a:pt x="3916680" y="3478849"/>
                </a:cubicBezTo>
                <a:cubicBezTo>
                  <a:pt x="3977640" y="3557589"/>
                  <a:pt x="4008120" y="3626169"/>
                  <a:pt x="4008120" y="3654109"/>
                </a:cubicBezTo>
                <a:cubicBezTo>
                  <a:pt x="4008120" y="3682049"/>
                  <a:pt x="3916680" y="3646489"/>
                  <a:pt x="3916680" y="3646489"/>
                </a:cubicBezTo>
                <a:lnTo>
                  <a:pt x="0" y="3631249"/>
                </a:lnTo>
                <a:close/>
              </a:path>
            </a:pathLst>
          </a:custGeom>
          <a:blipFill dpi="0"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aintBrush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792" t="-2332" r="-7092"/>
            </a:stretch>
          </a:blipFill>
          <a:ln w="1238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93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What is affect?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FCB251-087C-D14F-9E3A-A0D77C820BB1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C476C9-CAFD-7342-99DE-C0E44956F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B03F63-8606-064B-A1B7-62D10BDC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FB52AC-A3C1-7A4B-B3C0-F917AAA8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87A461-5650-1F4D-ABA2-9C419B9DC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8D0644-2502-0543-8C95-09210B6E3C3B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" name="텍스트 상자 13">
            <a:extLst>
              <a:ext uri="{FF2B5EF4-FFF2-40B4-BE49-F238E27FC236}">
                <a16:creationId xmlns:a16="http://schemas.microsoft.com/office/drawing/2014/main" id="{6452E52C-378D-6240-B17F-A2DBE3DDFC20}"/>
              </a:ext>
            </a:extLst>
          </p:cNvPr>
          <p:cNvSpPr txBox="1"/>
          <p:nvPr/>
        </p:nvSpPr>
        <p:spPr>
          <a:xfrm>
            <a:off x="672475" y="1075838"/>
            <a:ext cx="10148492" cy="330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가치</a:t>
            </a: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,</a:t>
            </a: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 생존</a:t>
            </a: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,</a:t>
            </a: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 행복 등에 관련된 뇌</a:t>
            </a: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/</a:t>
            </a: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마음의 기초적인 프로세스</a:t>
            </a:r>
            <a:endParaRPr lang="en-US" altLang="ko-KR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Seravek Light" charset="0"/>
            </a:endParaRP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쾌와 불쾌 </a:t>
            </a: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(valence), </a:t>
            </a: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각성과 안정 </a:t>
            </a: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(arousal)</a:t>
            </a: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 의 모든 정도를 포괄하는 느낌과 감각</a:t>
            </a:r>
            <a:endParaRPr lang="en-US" altLang="ko-KR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Seravek Light" charset="0"/>
            </a:endParaRP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의식의 중요한 한 특징</a:t>
            </a:r>
            <a:endParaRPr lang="en-US" altLang="ko-KR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Seravek Light" charset="0"/>
            </a:endParaRP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감정을 이루는 기본 구성요소</a:t>
            </a:r>
            <a:endParaRPr lang="en-US" altLang="ko-KR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Seravek Light" charset="0"/>
            </a:endParaRP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반드시 의식을 필요로 하진 않음 </a:t>
            </a:r>
            <a:endParaRPr lang="en-US" altLang="ko-KR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Seravek Light" charset="0"/>
            </a:endParaRP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Seravek Light" charset="0"/>
            </a:endParaRP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내수용성</a:t>
            </a: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 감각 </a:t>
            </a: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(</a:t>
            </a:r>
            <a:r>
              <a:rPr lang="en-US" altLang="ko-KR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interoception</a:t>
            </a: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)</a:t>
            </a: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 과 밀접하게 연관 </a:t>
            </a:r>
            <a:endParaRPr lang="en-US" altLang="ko-KR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Seravek Light" charset="0"/>
            </a:endParaRPr>
          </a:p>
          <a:p>
            <a:pPr marL="857250" lvl="1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Interoception</a:t>
            </a: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: </a:t>
            </a:r>
            <a:r>
              <a:rPr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몸 내부 상태에 대한 감각</a:t>
            </a:r>
            <a:endParaRPr lang="en-US" altLang="ko-KR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Seravek Light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CB2295-0FF6-F542-948B-CDF25E99F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527" y="2270010"/>
            <a:ext cx="5466307" cy="35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0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Where are you in this spectrum? 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1537CA-4C98-974F-9914-A1CCD01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39B8D3-697E-FC41-8AFE-9E3D4776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CC3B4-CB07-A14D-BC61-C9FB79DA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8ABEC7-B355-1A48-A89E-433DAECF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9E9306-050B-EC43-9E6F-84363CCF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02626D-CDDE-4A48-9E2E-0B8E5BC09183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2512409" y="6475273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CF27EE7-D0CF-E746-8766-4F687FDBA2B5}"/>
                  </a:ext>
                </a:extLst>
              </p14:cNvPr>
              <p14:cNvContentPartPr/>
              <p14:nvPr/>
            </p14:nvContentPartPr>
            <p14:xfrm>
              <a:off x="2585160" y="-360"/>
              <a:ext cx="8031600" cy="3317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CF27EE7-D0CF-E746-8766-4F687FDBA2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8960" y="-16560"/>
                <a:ext cx="8064000" cy="33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36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01537CA-4C98-974F-9914-A1CCD01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39B8D3-697E-FC41-8AFE-9E3D4776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CC3B4-CB07-A14D-BC61-C9FB79DA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8ABEC7-B355-1A48-A89E-433DAECF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9E9306-050B-EC43-9E6F-84363CCF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02626D-CDDE-4A48-9E2E-0B8E5BC09183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0BB107-2DB6-5A49-A48C-5E55EB45B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657" y="153547"/>
            <a:ext cx="9675379" cy="66266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E5C3C4-ADD8-CD41-A47E-404AE7C3B72F}"/>
              </a:ext>
            </a:extLst>
          </p:cNvPr>
          <p:cNvSpPr/>
          <p:nvPr/>
        </p:nvSpPr>
        <p:spPr>
          <a:xfrm>
            <a:off x="1537607" y="1192743"/>
            <a:ext cx="9466814" cy="438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08A533-C836-D040-8145-B6BC1D4A48DD}"/>
              </a:ext>
            </a:extLst>
          </p:cNvPr>
          <p:cNvSpPr/>
          <p:nvPr/>
        </p:nvSpPr>
        <p:spPr>
          <a:xfrm>
            <a:off x="1537606" y="1623954"/>
            <a:ext cx="9466815" cy="6645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C9BFA1-57AF-7E4C-BFF9-F7B4D3C02D6D}"/>
              </a:ext>
            </a:extLst>
          </p:cNvPr>
          <p:cNvSpPr/>
          <p:nvPr/>
        </p:nvSpPr>
        <p:spPr>
          <a:xfrm>
            <a:off x="1537606" y="2289524"/>
            <a:ext cx="9466815" cy="8251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DA1B9A-7527-104D-8D81-86EAA7CC436D}"/>
              </a:ext>
            </a:extLst>
          </p:cNvPr>
          <p:cNvSpPr/>
          <p:nvPr/>
        </p:nvSpPr>
        <p:spPr>
          <a:xfrm>
            <a:off x="1537606" y="3126047"/>
            <a:ext cx="9466815" cy="6144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05AB73-1512-C24D-A340-BC2885027F71}"/>
              </a:ext>
            </a:extLst>
          </p:cNvPr>
          <p:cNvSpPr/>
          <p:nvPr/>
        </p:nvSpPr>
        <p:spPr>
          <a:xfrm>
            <a:off x="1537606" y="421077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2FD63E-8742-F24F-9111-DF82D3ADB91F}"/>
              </a:ext>
            </a:extLst>
          </p:cNvPr>
          <p:cNvSpPr/>
          <p:nvPr/>
        </p:nvSpPr>
        <p:spPr>
          <a:xfrm>
            <a:off x="1537606" y="4643177"/>
            <a:ext cx="9466815" cy="61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9A97A1-7D98-F743-9BCA-929D333C0633}"/>
              </a:ext>
            </a:extLst>
          </p:cNvPr>
          <p:cNvSpPr/>
          <p:nvPr/>
        </p:nvSpPr>
        <p:spPr>
          <a:xfrm>
            <a:off x="1537606" y="571721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95F3DF-79B6-D54B-855C-86A0C431EB5E}"/>
              </a:ext>
            </a:extLst>
          </p:cNvPr>
          <p:cNvSpPr/>
          <p:nvPr/>
        </p:nvSpPr>
        <p:spPr>
          <a:xfrm>
            <a:off x="9089479" y="6602283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DCB325C-644D-744C-830E-3868937A5B3D}"/>
                  </a:ext>
                </a:extLst>
              </p14:cNvPr>
              <p14:cNvContentPartPr/>
              <p14:nvPr/>
            </p14:nvContentPartPr>
            <p14:xfrm>
              <a:off x="2103120" y="388080"/>
              <a:ext cx="4802760" cy="3388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DCB325C-644D-744C-830E-3868937A5B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6920" y="371880"/>
                <a:ext cx="4835160" cy="34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00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Where am I?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1537CA-4C98-974F-9914-A1CCD01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39B8D3-697E-FC41-8AFE-9E3D4776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CC3B4-CB07-A14D-BC61-C9FB79DA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8ABEC7-B355-1A48-A89E-433DAECF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9E9306-050B-EC43-9E6F-84363CCF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02626D-CDDE-4A48-9E2E-0B8E5BC09183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2512409" y="6475273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7264E6-3E4F-2D46-921A-21680B5CEEF0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EDB64B-D0FA-7147-BBCF-98804FCE0ADA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564B9A8-9CE9-D245-829B-EDEF136B903B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215DD-C14B-B540-B14D-C2A744C9D77A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9C450E9-5727-2243-B74E-4F4377F064A1}"/>
                  </a:ext>
                </a:extLst>
              </p14:cNvPr>
              <p14:cNvContentPartPr/>
              <p14:nvPr/>
            </p14:nvContentPartPr>
            <p14:xfrm>
              <a:off x="533520" y="806760"/>
              <a:ext cx="1832400" cy="138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9C450E9-5727-2243-B74E-4F4377F064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7320" y="790560"/>
                <a:ext cx="1864800" cy="1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44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What is the common theme here?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1537CA-4C98-974F-9914-A1CCD01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39B8D3-697E-FC41-8AFE-9E3D4776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CC3B4-CB07-A14D-BC61-C9FB79DA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8ABEC7-B355-1A48-A89E-433DAECF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9E9306-050B-EC43-9E6F-84363CCF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02626D-CDDE-4A48-9E2E-0B8E5BC09183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917326B1-E055-E446-9C3C-BD0872C9B1E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B579AD-94E1-EB43-B062-67A330ACDFC4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E68E97-CD83-DA43-99E3-C403A116E560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A63E6BA5-1727-0245-8DD8-6DF7BAB5280C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1">
            <a:extLst>
              <a:ext uri="{FF2B5EF4-FFF2-40B4-BE49-F238E27FC236}">
                <a16:creationId xmlns:a16="http://schemas.microsoft.com/office/drawing/2014/main" id="{812AA2E7-08DB-5144-92AB-919F25EA2B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729" t="23534" r="1542" b="9107"/>
          <a:stretch/>
        </p:blipFill>
        <p:spPr>
          <a:xfrm>
            <a:off x="5370896" y="1453415"/>
            <a:ext cx="5284270" cy="145341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2F1BB2-B360-6145-89DC-2D332C82164C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텍스트 상자 13">
            <a:extLst>
              <a:ext uri="{FF2B5EF4-FFF2-40B4-BE49-F238E27FC236}">
                <a16:creationId xmlns:a16="http://schemas.microsoft.com/office/drawing/2014/main" id="{AF587F4C-2811-724C-90D3-84D37B7078D0}"/>
              </a:ext>
            </a:extLst>
          </p:cNvPr>
          <p:cNvSpPr txBox="1"/>
          <p:nvPr/>
        </p:nvSpPr>
        <p:spPr>
          <a:xfrm>
            <a:off x="1032764" y="3500415"/>
            <a:ext cx="1004237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Emotions are more malleable than you think!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Even for pain!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Against Dualism: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Emotion generation vs. regulation?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Cognition vs. Emotion?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Body vs. mind?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7019FEB-3677-9546-B283-843EFDE6DC3F}"/>
                  </a:ext>
                </a:extLst>
              </p14:cNvPr>
              <p14:cNvContentPartPr/>
              <p14:nvPr/>
            </p14:nvContentPartPr>
            <p14:xfrm>
              <a:off x="1206720" y="563760"/>
              <a:ext cx="10077120" cy="58575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7019FEB-3677-9546-B283-843EFDE6DC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0520" y="547560"/>
                <a:ext cx="10109520" cy="58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02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6758319-82A8-1F4F-BD8C-4B16D2F0CA9A}"/>
                  </a:ext>
                </a:extLst>
              </p14:cNvPr>
              <p14:cNvContentPartPr/>
              <p14:nvPr/>
            </p14:nvContentPartPr>
            <p14:xfrm>
              <a:off x="856080" y="1970640"/>
              <a:ext cx="45720" cy="306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6758319-82A8-1F4F-BD8C-4B16D2F0CA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880" y="1954440"/>
                <a:ext cx="7812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50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01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E6AFE72C-171A-EB4E-9531-423E171A9666}"/>
              </a:ext>
            </a:extLst>
          </p:cNvPr>
          <p:cNvSpPr txBox="1"/>
          <p:nvPr/>
        </p:nvSpPr>
        <p:spPr>
          <a:xfrm>
            <a:off x="319462" y="292097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Pain pathway v1.0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19DA5E-E8C0-E944-9A00-BE9544EAB831}"/>
              </a:ext>
            </a:extLst>
          </p:cNvPr>
          <p:cNvGrpSpPr/>
          <p:nvPr/>
        </p:nvGrpSpPr>
        <p:grpSpPr>
          <a:xfrm>
            <a:off x="3132308" y="869113"/>
            <a:ext cx="5934573" cy="5420230"/>
            <a:chOff x="134412" y="1881344"/>
            <a:chExt cx="3658784" cy="32309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5B34B0-2798-B743-9CF8-71B9AF2B8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762" y="1958570"/>
              <a:ext cx="2982434" cy="315367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CF4BC3-866A-3541-BAFB-A0FA401D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12" y="1881344"/>
              <a:ext cx="1683480" cy="1324338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16F96-69DB-CE48-BE5A-A84D96832816}"/>
              </a:ext>
            </a:extLst>
          </p:cNvPr>
          <p:cNvSpPr/>
          <p:nvPr/>
        </p:nvSpPr>
        <p:spPr>
          <a:xfrm>
            <a:off x="2168119" y="6408257"/>
            <a:ext cx="21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Melzack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, 1965, </a:t>
            </a:r>
            <a:r>
              <a:rPr lang="en-US" altLang="ko-KR" sz="1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Science</a:t>
            </a:r>
            <a:endParaRPr lang="ko-KR" altLang="en-US" sz="1600" i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0F2571-D617-1542-8947-F608683E4A5E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B3F420D-6E48-7340-A34C-2E6C0F400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22E8BF2-FF41-EE4D-BC36-5664DF33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9FA83B-D625-6D43-8DCF-526872FB2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16E835-3EFB-4549-AFFB-AA8180B30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DD109D-02B1-9649-B04E-5D72B8F8CE67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8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D61A7E34-0004-F04B-A701-4B6BB520E03A}"/>
              </a:ext>
            </a:extLst>
          </p:cNvPr>
          <p:cNvSpPr/>
          <p:nvPr/>
        </p:nvSpPr>
        <p:spPr>
          <a:xfrm>
            <a:off x="5810491" y="1597307"/>
            <a:ext cx="2540857" cy="4143736"/>
          </a:xfrm>
          <a:custGeom>
            <a:avLst/>
            <a:gdLst>
              <a:gd name="connsiteX0" fmla="*/ 0 w 2540857"/>
              <a:gd name="connsiteY0" fmla="*/ 4143736 h 4143736"/>
              <a:gd name="connsiteX1" fmla="*/ 231494 w 2540857"/>
              <a:gd name="connsiteY1" fmla="*/ 4016415 h 4143736"/>
              <a:gd name="connsiteX2" fmla="*/ 370390 w 2540857"/>
              <a:gd name="connsiteY2" fmla="*/ 3541853 h 4143736"/>
              <a:gd name="connsiteX3" fmla="*/ 486137 w 2540857"/>
              <a:gd name="connsiteY3" fmla="*/ 2870521 h 4143736"/>
              <a:gd name="connsiteX4" fmla="*/ 821803 w 2540857"/>
              <a:gd name="connsiteY4" fmla="*/ 2639027 h 4143736"/>
              <a:gd name="connsiteX5" fmla="*/ 1238491 w 2540857"/>
              <a:gd name="connsiteY5" fmla="*/ 2766349 h 4143736"/>
              <a:gd name="connsiteX6" fmla="*/ 1678329 w 2540857"/>
              <a:gd name="connsiteY6" fmla="*/ 2997843 h 4143736"/>
              <a:gd name="connsiteX7" fmla="*/ 2025570 w 2540857"/>
              <a:gd name="connsiteY7" fmla="*/ 3055716 h 4143736"/>
              <a:gd name="connsiteX8" fmla="*/ 2349661 w 2540857"/>
              <a:gd name="connsiteY8" fmla="*/ 2847372 h 4143736"/>
              <a:gd name="connsiteX9" fmla="*/ 2511706 w 2540857"/>
              <a:gd name="connsiteY9" fmla="*/ 2511706 h 4143736"/>
              <a:gd name="connsiteX10" fmla="*/ 2534856 w 2540857"/>
              <a:gd name="connsiteY10" fmla="*/ 2060293 h 4143736"/>
              <a:gd name="connsiteX11" fmla="*/ 2442258 w 2540857"/>
              <a:gd name="connsiteY11" fmla="*/ 1493134 h 4143736"/>
              <a:gd name="connsiteX12" fmla="*/ 2291787 w 2540857"/>
              <a:gd name="connsiteY12" fmla="*/ 1041721 h 4143736"/>
              <a:gd name="connsiteX13" fmla="*/ 2013995 w 2540857"/>
              <a:gd name="connsiteY13" fmla="*/ 775503 h 4143736"/>
              <a:gd name="connsiteX14" fmla="*/ 1736203 w 2540857"/>
              <a:gd name="connsiteY14" fmla="*/ 659757 h 4143736"/>
              <a:gd name="connsiteX15" fmla="*/ 1551008 w 2540857"/>
              <a:gd name="connsiteY15" fmla="*/ 544010 h 4143736"/>
              <a:gd name="connsiteX16" fmla="*/ 1551008 w 2540857"/>
              <a:gd name="connsiteY16" fmla="*/ 312516 h 4143736"/>
              <a:gd name="connsiteX17" fmla="*/ 1516284 w 2540857"/>
              <a:gd name="connsiteY17" fmla="*/ 0 h 414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40857" h="4143736">
                <a:moveTo>
                  <a:pt x="0" y="4143736"/>
                </a:moveTo>
                <a:cubicBezTo>
                  <a:pt x="84881" y="4130232"/>
                  <a:pt x="169762" y="4116729"/>
                  <a:pt x="231494" y="4016415"/>
                </a:cubicBezTo>
                <a:cubicBezTo>
                  <a:pt x="293226" y="3916101"/>
                  <a:pt x="327950" y="3732835"/>
                  <a:pt x="370390" y="3541853"/>
                </a:cubicBezTo>
                <a:cubicBezTo>
                  <a:pt x="412830" y="3350871"/>
                  <a:pt x="410902" y="3020992"/>
                  <a:pt x="486137" y="2870521"/>
                </a:cubicBezTo>
                <a:cubicBezTo>
                  <a:pt x="561372" y="2720050"/>
                  <a:pt x="696411" y="2656389"/>
                  <a:pt x="821803" y="2639027"/>
                </a:cubicBezTo>
                <a:cubicBezTo>
                  <a:pt x="947195" y="2621665"/>
                  <a:pt x="1095737" y="2706546"/>
                  <a:pt x="1238491" y="2766349"/>
                </a:cubicBezTo>
                <a:cubicBezTo>
                  <a:pt x="1381245" y="2826152"/>
                  <a:pt x="1547149" y="2949615"/>
                  <a:pt x="1678329" y="2997843"/>
                </a:cubicBezTo>
                <a:cubicBezTo>
                  <a:pt x="1809509" y="3046071"/>
                  <a:pt x="1913681" y="3080794"/>
                  <a:pt x="2025570" y="3055716"/>
                </a:cubicBezTo>
                <a:cubicBezTo>
                  <a:pt x="2137459" y="3030638"/>
                  <a:pt x="2268638" y="2938040"/>
                  <a:pt x="2349661" y="2847372"/>
                </a:cubicBezTo>
                <a:cubicBezTo>
                  <a:pt x="2430684" y="2756704"/>
                  <a:pt x="2480840" y="2642886"/>
                  <a:pt x="2511706" y="2511706"/>
                </a:cubicBezTo>
                <a:cubicBezTo>
                  <a:pt x="2542572" y="2380526"/>
                  <a:pt x="2546431" y="2230055"/>
                  <a:pt x="2534856" y="2060293"/>
                </a:cubicBezTo>
                <a:cubicBezTo>
                  <a:pt x="2523281" y="1890531"/>
                  <a:pt x="2482769" y="1662896"/>
                  <a:pt x="2442258" y="1493134"/>
                </a:cubicBezTo>
                <a:cubicBezTo>
                  <a:pt x="2401747" y="1323372"/>
                  <a:pt x="2363164" y="1161326"/>
                  <a:pt x="2291787" y="1041721"/>
                </a:cubicBezTo>
                <a:cubicBezTo>
                  <a:pt x="2220410" y="922116"/>
                  <a:pt x="2106592" y="839164"/>
                  <a:pt x="2013995" y="775503"/>
                </a:cubicBezTo>
                <a:cubicBezTo>
                  <a:pt x="1921398" y="711842"/>
                  <a:pt x="1813367" y="698339"/>
                  <a:pt x="1736203" y="659757"/>
                </a:cubicBezTo>
                <a:cubicBezTo>
                  <a:pt x="1659039" y="621175"/>
                  <a:pt x="1581874" y="601883"/>
                  <a:pt x="1551008" y="544010"/>
                </a:cubicBezTo>
                <a:cubicBezTo>
                  <a:pt x="1520142" y="486137"/>
                  <a:pt x="1556795" y="403184"/>
                  <a:pt x="1551008" y="312516"/>
                </a:cubicBezTo>
                <a:cubicBezTo>
                  <a:pt x="1545221" y="221848"/>
                  <a:pt x="1530752" y="110924"/>
                  <a:pt x="15162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2F33910-0AEB-CF4F-898A-1CB5D8B5B9D3}"/>
              </a:ext>
            </a:extLst>
          </p:cNvPr>
          <p:cNvSpPr/>
          <p:nvPr/>
        </p:nvSpPr>
        <p:spPr>
          <a:xfrm>
            <a:off x="7174555" y="1347531"/>
            <a:ext cx="269508" cy="2762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EB3C039C-6BDB-B345-A3EF-8A0AD8758577}"/>
              </a:ext>
            </a:extLst>
          </p:cNvPr>
          <p:cNvSpPr txBox="1"/>
          <p:nvPr/>
        </p:nvSpPr>
        <p:spPr>
          <a:xfrm>
            <a:off x="7577746" y="1132419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>
                <a:solidFill>
                  <a:srgbClr val="FF0000"/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띵똥</a:t>
            </a:r>
            <a:endParaRPr kumimoji="1" lang="en-US" altLang="ko-KR" sz="2000" dirty="0">
              <a:solidFill>
                <a:srgbClr val="FF0000"/>
              </a:solidFill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sp>
        <p:nvSpPr>
          <p:cNvPr id="19" name="텍스트 상자 3">
            <a:extLst>
              <a:ext uri="{FF2B5EF4-FFF2-40B4-BE49-F238E27FC236}">
                <a16:creationId xmlns:a16="http://schemas.microsoft.com/office/drawing/2014/main" id="{0E7695EC-B234-FC44-80B8-DF6F45EEF063}"/>
              </a:ext>
            </a:extLst>
          </p:cNvPr>
          <p:cNvSpPr txBox="1"/>
          <p:nvPr/>
        </p:nvSpPr>
        <p:spPr>
          <a:xfrm>
            <a:off x="8217665" y="1779483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Descartes’ pain pathway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00A8FF5-B3EE-4F4B-8090-81FD8A52A21B}"/>
                  </a:ext>
                </a:extLst>
              </p14:cNvPr>
              <p14:cNvContentPartPr/>
              <p14:nvPr/>
            </p14:nvContentPartPr>
            <p14:xfrm>
              <a:off x="5379840" y="700920"/>
              <a:ext cx="5410800" cy="5200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00A8FF5-B3EE-4F4B-8090-81FD8A52A2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3640" y="684720"/>
                <a:ext cx="5443200" cy="52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77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2700820" y="380280"/>
            <a:ext cx="5238481" cy="5767019"/>
            <a:chOff x="759079" y="1384490"/>
            <a:chExt cx="4321436" cy="4757448"/>
          </a:xfrm>
        </p:grpSpPr>
        <p:grpSp>
          <p:nvGrpSpPr>
            <p:cNvPr id="47" name="Group 46"/>
            <p:cNvGrpSpPr/>
            <p:nvPr/>
          </p:nvGrpSpPr>
          <p:grpSpPr>
            <a:xfrm>
              <a:off x="759079" y="1384490"/>
              <a:ext cx="4321436" cy="4757448"/>
              <a:chOff x="815111" y="1337878"/>
              <a:chExt cx="4321436" cy="475744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3"/>
              <a:srcRect r="40802"/>
              <a:stretch/>
            </p:blipFill>
            <p:spPr>
              <a:xfrm>
                <a:off x="815111" y="1337878"/>
                <a:ext cx="4067554" cy="4757448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4692410" y="1337878"/>
                <a:ext cx="444137" cy="395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076803" y="5803865"/>
              <a:ext cx="1474403" cy="241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Optima" charset="0"/>
                  <a:ea typeface="Optima" charset="0"/>
                  <a:cs typeface="Optima" charset="0"/>
                </a:rPr>
                <a:t>A-delta, C nerve fibers</a:t>
              </a: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2257836" y="6455856"/>
            <a:ext cx="3453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Libre Franklin Thin" charset="0"/>
              </a:rPr>
              <a:t>Zhou &amp; Verne, 2014, </a:t>
            </a:r>
            <a:r>
              <a:rPr lang="en-US" sz="14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Libre Franklin Thin" charset="0"/>
              </a:rPr>
              <a:t>Nat Rev Gastro &amp; </a:t>
            </a:r>
            <a:r>
              <a:rPr lang="en-US" sz="1400" i="1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Libre Franklin Thin" charset="0"/>
              </a:rPr>
              <a:t>Hepa</a:t>
            </a:r>
            <a:endParaRPr lang="en-US" sz="1400" i="1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Libre Franklin Thi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51721" y="3916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118555" y="3546546"/>
            <a:ext cx="3745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8300" lvl="1" indent="-201613"/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Pain = response to noxious input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17847" y="4949179"/>
            <a:ext cx="870922" cy="37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/>
          <p:cNvSpPr/>
          <p:nvPr/>
        </p:nvSpPr>
        <p:spPr>
          <a:xfrm rot="21242818">
            <a:off x="3091105" y="4677828"/>
            <a:ext cx="849399" cy="891250"/>
          </a:xfrm>
          <a:prstGeom prst="lightningBolt">
            <a:avLst/>
          </a:prstGeom>
          <a:solidFill>
            <a:srgbClr val="FB6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BD8290-E29E-8044-AEA5-2E01D193D298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DDADD03-2FFB-DF46-847F-B32F8F26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E963F7A-6372-EC42-826A-2259C0AF1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5DC60BA-4639-C541-94ED-1E0F19243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F51A633-F932-BD45-AADB-02A16190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1F2CF1-18AD-8349-9FEC-4BB28AA0E50F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8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0" name="텍스트 상자 3">
            <a:extLst>
              <a:ext uri="{FF2B5EF4-FFF2-40B4-BE49-F238E27FC236}">
                <a16:creationId xmlns:a16="http://schemas.microsoft.com/office/drawing/2014/main" id="{7AF4EEEC-071C-7943-9D34-FEDA5B4C87A9}"/>
              </a:ext>
            </a:extLst>
          </p:cNvPr>
          <p:cNvSpPr txBox="1"/>
          <p:nvPr/>
        </p:nvSpPr>
        <p:spPr>
          <a:xfrm>
            <a:off x="319462" y="292097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Pain pathway v1.0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D134A9A-EE76-EE4E-A355-A47200759F16}"/>
                  </a:ext>
                </a:extLst>
              </p14:cNvPr>
              <p14:cNvContentPartPr/>
              <p14:nvPr/>
            </p14:nvContentPartPr>
            <p14:xfrm>
              <a:off x="586800" y="599040"/>
              <a:ext cx="9791640" cy="55648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D134A9A-EE76-EE4E-A355-A47200759F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0600" y="582840"/>
                <a:ext cx="9824040" cy="55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18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4D68FD0-BE94-1E43-9468-B73C0A803203}"/>
              </a:ext>
            </a:extLst>
          </p:cNvPr>
          <p:cNvGrpSpPr>
            <a:grpSpLocks noChangeAspect="1"/>
          </p:cNvGrpSpPr>
          <p:nvPr/>
        </p:nvGrpSpPr>
        <p:grpSpPr>
          <a:xfrm>
            <a:off x="1032764" y="1002128"/>
            <a:ext cx="9878821" cy="5617061"/>
            <a:chOff x="4775576" y="1384423"/>
            <a:chExt cx="6609175" cy="3757953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9A33236-3C59-DA4B-8E3E-8228876B68D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518604" y="2641299"/>
              <a:ext cx="2550615" cy="25010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14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Gyrectomy</a:t>
              </a: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(</a:t>
              </a:r>
              <a:r>
                <a:rPr lang="en-US" sz="14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cingulotomy</a:t>
              </a: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Frontal lobotomy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14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Thalamotomy</a:t>
              </a:r>
              <a:endPara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14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Mesencephalic</a:t>
              </a: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sz="14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tractotomy</a:t>
              </a:r>
              <a:endPara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14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Hypophysectomy</a:t>
              </a: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(pituitary)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C.N. V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C.N. IX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Medullary tract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Trigeminal tract</a:t>
              </a:r>
            </a:p>
            <a:p>
              <a:pPr marL="609600" indent="-609600">
                <a:lnSpc>
                  <a:spcPct val="90000"/>
                </a:lnSpc>
                <a:buNone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10, 11 	Spinal cord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 startAt="12"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Sympathetic ganglia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 startAt="12"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Crossing STT fibers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 startAt="12"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Zone of </a:t>
              </a:r>
              <a:r>
                <a:rPr lang="en-US" sz="14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Lissauer</a:t>
              </a:r>
              <a:endPara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609600" indent="-609600">
                <a:lnSpc>
                  <a:spcPct val="90000"/>
                </a:lnSpc>
                <a:buNone/>
              </a:pPr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15, 16	Peripheral nerves or roots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460BFB-DE8E-8241-981C-145457C70D69}"/>
                </a:ext>
              </a:extLst>
            </p:cNvPr>
            <p:cNvSpPr txBox="1"/>
            <p:nvPr/>
          </p:nvSpPr>
          <p:spPr>
            <a:xfrm>
              <a:off x="4775576" y="1384423"/>
              <a:ext cx="3264748" cy="247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Surgical interventions for pain: </a:t>
              </a:r>
              <a:r>
                <a:rPr lang="en-US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Cut the pathway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7723F792-8755-9949-91C0-55DD7A2BD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18" y="1706705"/>
              <a:ext cx="1981640" cy="3165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4CAA468-AF18-D441-83AB-93B248639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8604" y="1706705"/>
              <a:ext cx="3866147" cy="62302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7480EB-C4A5-054F-B7BD-F0410C5D66B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08DE9A-56E0-124F-98A1-69C7F57A2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9ECBA98-A598-464E-BFEF-C17341F8F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B6E9BD-07FC-7A40-BF84-90D908D3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30A28C-F4A8-9B44-8D20-B73E4FBA8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2D97DA-E495-0C4A-8A8F-F17FEAC3AF1B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8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1C9856-7D69-EE43-84CD-6A7689041E52}"/>
              </a:ext>
            </a:extLst>
          </p:cNvPr>
          <p:cNvSpPr/>
          <p:nvPr/>
        </p:nvSpPr>
        <p:spPr>
          <a:xfrm>
            <a:off x="7878510" y="2480687"/>
            <a:ext cx="445784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Selective benefits (they don’t always work!!)</a:t>
            </a:r>
          </a:p>
          <a:p>
            <a:pPr marL="268288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Sometimes makes pain worse</a:t>
            </a:r>
          </a:p>
        </p:txBody>
      </p:sp>
      <p:sp>
        <p:nvSpPr>
          <p:cNvPr id="22" name="텍스트 상자 3">
            <a:extLst>
              <a:ext uri="{FF2B5EF4-FFF2-40B4-BE49-F238E27FC236}">
                <a16:creationId xmlns:a16="http://schemas.microsoft.com/office/drawing/2014/main" id="{06234D96-12E7-8644-A35E-783CF497FF2C}"/>
              </a:ext>
            </a:extLst>
          </p:cNvPr>
          <p:cNvSpPr txBox="1"/>
          <p:nvPr/>
        </p:nvSpPr>
        <p:spPr>
          <a:xfrm>
            <a:off x="319462" y="292097"/>
            <a:ext cx="723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Treatment according to the pain pathway v1.0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CAB6F9-23DA-F940-A363-AF448BB9D6DD}"/>
              </a:ext>
            </a:extLst>
          </p:cNvPr>
          <p:cNvSpPr/>
          <p:nvPr/>
        </p:nvSpPr>
        <p:spPr>
          <a:xfrm>
            <a:off x="2168119" y="6408257"/>
            <a:ext cx="21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Melzack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, 1965, </a:t>
            </a:r>
            <a:r>
              <a:rPr lang="en-US" altLang="ko-KR" sz="1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Science</a:t>
            </a:r>
            <a:endParaRPr lang="ko-KR" altLang="en-US" sz="16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E73045F-AD6E-8C45-83B1-4E21ACB49A0E}"/>
                  </a:ext>
                </a:extLst>
              </p14:cNvPr>
              <p14:cNvContentPartPr/>
              <p14:nvPr/>
            </p14:nvContentPartPr>
            <p14:xfrm>
              <a:off x="2199960" y="120600"/>
              <a:ext cx="9312480" cy="6684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E73045F-AD6E-8C45-83B1-4E21ACB49A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83760" y="104400"/>
                <a:ext cx="9344880" cy="67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927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1BE8704-833D-EE42-ADE8-885DC40C3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2226" y="3942000"/>
            <a:ext cx="6380265" cy="39665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287340-CABA-DB42-B1B9-2D0D532A07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11203" y="-5149"/>
            <a:ext cx="5880797" cy="142564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22A13A-2ABB-4C40-868E-CAD412B9DC66}"/>
              </a:ext>
            </a:extLst>
          </p:cNvPr>
          <p:cNvGrpSpPr>
            <a:grpSpLocks noChangeAspect="1"/>
          </p:cNvGrpSpPr>
          <p:nvPr/>
        </p:nvGrpSpPr>
        <p:grpSpPr>
          <a:xfrm>
            <a:off x="8895596" y="1708477"/>
            <a:ext cx="2540484" cy="720000"/>
            <a:chOff x="4806897" y="5946730"/>
            <a:chExt cx="2794539" cy="7920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936007B-643D-914D-A824-25DEC8D44ABE}"/>
                </a:ext>
              </a:extLst>
            </p:cNvPr>
            <p:cNvGrpSpPr/>
            <p:nvPr/>
          </p:nvGrpSpPr>
          <p:grpSpPr>
            <a:xfrm>
              <a:off x="6234164" y="5946730"/>
              <a:ext cx="1367272" cy="792000"/>
              <a:chOff x="6234164" y="5946730"/>
              <a:chExt cx="1367272" cy="792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9437" y="5946730"/>
                <a:ext cx="791999" cy="792000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164" y="6078066"/>
                <a:ext cx="502713" cy="502714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CE929F6-A944-AE41-8A28-553263850DD5}"/>
                </a:ext>
              </a:extLst>
            </p:cNvPr>
            <p:cNvGrpSpPr/>
            <p:nvPr/>
          </p:nvGrpSpPr>
          <p:grpSpPr>
            <a:xfrm>
              <a:off x="4806897" y="5994702"/>
              <a:ext cx="1312090" cy="637511"/>
              <a:chOff x="4806897" y="5994702"/>
              <a:chExt cx="1312090" cy="637511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2628" y="5994702"/>
                <a:ext cx="736359" cy="637511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7"/>
              <a:srcRect l="3593" t="9311" r="68218" b="12391"/>
              <a:stretch/>
            </p:blipFill>
            <p:spPr>
              <a:xfrm>
                <a:off x="4806897" y="6116856"/>
                <a:ext cx="503170" cy="391411"/>
              </a:xfrm>
              <a:prstGeom prst="rect">
                <a:avLst/>
              </a:prstGeom>
            </p:spPr>
          </p:pic>
        </p:grp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315E60EE-CA86-DE48-B608-E6115ADD33C1}"/>
              </a:ext>
            </a:extLst>
          </p:cNvPr>
          <p:cNvSpPr txBox="1"/>
          <p:nvPr/>
        </p:nvSpPr>
        <p:spPr>
          <a:xfrm>
            <a:off x="4615850" y="3350074"/>
            <a:ext cx="6820230" cy="22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Choong-Wan Woo</a:t>
            </a:r>
          </a:p>
          <a:p>
            <a:pPr algn="r">
              <a:lnSpc>
                <a:spcPct val="120000"/>
              </a:lnSpc>
            </a:pPr>
            <a:endParaRPr lang="en-US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  <a:p>
            <a:pPr algn="r">
              <a:lnSpc>
                <a:spcPct val="120000"/>
              </a:lnSpc>
            </a:pP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Co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mputational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Co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gnitive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A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ffective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euroscience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Lab (</a:t>
            </a:r>
            <a:r>
              <a:rPr lang="en-US" sz="16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Cocoan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 lab)</a:t>
            </a:r>
          </a:p>
          <a:p>
            <a:pPr algn="r">
              <a:lnSpc>
                <a:spcPct val="120000"/>
              </a:lnSpc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Center for Neuroscience Imaging Research,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Institute for Basic Science</a:t>
            </a:r>
          </a:p>
          <a:p>
            <a:pPr algn="r">
              <a:lnSpc>
                <a:spcPct val="120000"/>
              </a:lnSpc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Department of Global Biomedical Engineering, 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Sungkyunkwan University</a:t>
            </a:r>
          </a:p>
          <a:p>
            <a:pPr algn="r">
              <a:lnSpc>
                <a:spcPct val="120000"/>
              </a:lnSpc>
            </a:pPr>
            <a:endParaRPr 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  <a:p>
            <a:pPr algn="r">
              <a:lnSpc>
                <a:spcPct val="120000"/>
              </a:lnSpc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00447" y="6267538"/>
            <a:ext cx="2335896" cy="30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Web: </a:t>
            </a:r>
            <a:r>
              <a:rPr lang="en-US" altLang="ko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  <a:hlinkClick r:id="rId8"/>
              </a:rPr>
              <a:t>http://cocoanlab.github.io</a:t>
            </a:r>
            <a:endParaRPr lang="en-US" altLang="ko-KR" sz="12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BD2114-82B0-EC4E-8395-0EF8B0E1C33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0" y="4107926"/>
            <a:ext cx="2902857" cy="275007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9421A53A-4798-D34A-BB63-021A7A023EC9}"/>
              </a:ext>
            </a:extLst>
          </p:cNvPr>
          <p:cNvSpPr txBox="1"/>
          <p:nvPr/>
        </p:nvSpPr>
        <p:spPr>
          <a:xfrm>
            <a:off x="1882079" y="2448332"/>
            <a:ext cx="9554001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8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Affective Neuroscience</a:t>
            </a:r>
            <a:r>
              <a:rPr 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venir Light"/>
              </a:rPr>
              <a:t> in a digital age</a:t>
            </a:r>
            <a:endParaRPr lang="en-US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Avenir Light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522A94A9-7EDA-BA44-83A9-A09BE9EAE8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</a:blip>
          <a:srcRect l="17890" t="11549" r="14353" b="16620"/>
          <a:stretch/>
        </p:blipFill>
        <p:spPr>
          <a:xfrm>
            <a:off x="-1244078" y="-1697954"/>
            <a:ext cx="5755222" cy="57552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EBEECD-3EA5-A141-BBBD-5B4480961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6339808" y="5787079"/>
            <a:ext cx="1092683" cy="9365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C62F90-8E06-F54B-9F02-50F418CC97C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7386723" y="5208667"/>
            <a:ext cx="1041585" cy="8927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7CFACB1-59B1-6D44-969C-498CC572439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8538899" y="5284144"/>
            <a:ext cx="494749" cy="143952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ED7E00-4658-4848-AAD7-B9B2F1055997}"/>
              </a:ext>
            </a:extLst>
          </p:cNvPr>
          <p:cNvSpPr/>
          <p:nvPr/>
        </p:nvSpPr>
        <p:spPr>
          <a:xfrm>
            <a:off x="11254370" y="6572237"/>
            <a:ext cx="9188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5555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2020.05.20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3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2700820" y="380280"/>
            <a:ext cx="5238481" cy="5767019"/>
            <a:chOff x="759079" y="1384490"/>
            <a:chExt cx="4321436" cy="4757448"/>
          </a:xfrm>
        </p:grpSpPr>
        <p:grpSp>
          <p:nvGrpSpPr>
            <p:cNvPr id="47" name="Group 46"/>
            <p:cNvGrpSpPr/>
            <p:nvPr/>
          </p:nvGrpSpPr>
          <p:grpSpPr>
            <a:xfrm>
              <a:off x="759079" y="1384490"/>
              <a:ext cx="4321436" cy="4757448"/>
              <a:chOff x="815111" y="1337878"/>
              <a:chExt cx="4321436" cy="475744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3"/>
              <a:srcRect r="40802"/>
              <a:stretch/>
            </p:blipFill>
            <p:spPr>
              <a:xfrm>
                <a:off x="815111" y="1337878"/>
                <a:ext cx="4067554" cy="4757448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4692410" y="1337878"/>
                <a:ext cx="444137" cy="395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076803" y="5803865"/>
              <a:ext cx="1474403" cy="241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Optima" charset="0"/>
                  <a:ea typeface="Optima" charset="0"/>
                  <a:cs typeface="Optima" charset="0"/>
                </a:rPr>
                <a:t>A-delta, C nerve fibers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89553" y="490878"/>
            <a:ext cx="1332788" cy="1405502"/>
            <a:chOff x="4801686" y="490878"/>
            <a:chExt cx="1332788" cy="1405502"/>
          </a:xfrm>
        </p:grpSpPr>
        <p:sp>
          <p:nvSpPr>
            <p:cNvPr id="56" name="TextBox 55"/>
            <p:cNvSpPr txBox="1"/>
            <p:nvPr/>
          </p:nvSpPr>
          <p:spPr>
            <a:xfrm>
              <a:off x="5654856" y="789452"/>
              <a:ext cx="479618" cy="26161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Avenir Book" charset="0"/>
                  <a:ea typeface="Avenir Book" charset="0"/>
                  <a:cs typeface="Avenir Book" charset="0"/>
                </a:rPr>
                <a:t>ACC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801686" y="1567520"/>
              <a:ext cx="545342" cy="26161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Avenir Book" charset="0"/>
                  <a:ea typeface="Avenir Book" charset="0"/>
                  <a:cs typeface="Avenir Book" charset="0"/>
                </a:rPr>
                <a:t>Insula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08031" y="872090"/>
              <a:ext cx="444352" cy="26161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Avenir Book" charset="0"/>
                  <a:ea typeface="Avenir Book" charset="0"/>
                  <a:cs typeface="Avenir Book" charset="0"/>
                </a:rPr>
                <a:t>PFC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99304" y="1179140"/>
              <a:ext cx="381836" cy="26161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venir Book" charset="0"/>
                  <a:ea typeface="Avenir Book" charset="0"/>
                  <a:cs typeface="Avenir Book" charset="0"/>
                </a:rPr>
                <a:t>BG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18436" y="1634770"/>
              <a:ext cx="487634" cy="26161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Avenir Book" charset="0"/>
                  <a:ea typeface="Avenir Book" charset="0"/>
                  <a:cs typeface="Avenir Book" charset="0"/>
                </a:rPr>
                <a:t>AMY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49752" y="1251118"/>
              <a:ext cx="341760" cy="26161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venir Book" charset="0"/>
                  <a:ea typeface="Avenir Book" charset="0"/>
                  <a:cs typeface="Avenir Book" charset="0"/>
                </a:rPr>
                <a:t>S2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87959" y="490878"/>
              <a:ext cx="341760" cy="26161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venir Book" charset="0"/>
                  <a:ea typeface="Avenir Book" charset="0"/>
                  <a:cs typeface="Avenir Book" charset="0"/>
                </a:rPr>
                <a:t>S1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4907416" y="621683"/>
              <a:ext cx="1104352" cy="1080089"/>
              <a:chOff x="4907416" y="621683"/>
              <a:chExt cx="1104352" cy="1080089"/>
            </a:xfrm>
          </p:grpSpPr>
          <p:cxnSp>
            <p:nvCxnSpPr>
              <p:cNvPr id="64" name="Straight Connector 63"/>
              <p:cNvCxnSpPr>
                <a:stCxn id="62" idx="1"/>
                <a:endCxn id="58" idx="0"/>
              </p:cNvCxnSpPr>
              <p:nvPr/>
            </p:nvCxnSpPr>
            <p:spPr>
              <a:xfrm flipH="1">
                <a:off x="5030207" y="621683"/>
                <a:ext cx="257752" cy="250407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61" idx="0"/>
                <a:endCxn id="58" idx="2"/>
              </p:cNvCxnSpPr>
              <p:nvPr/>
            </p:nvCxnSpPr>
            <p:spPr>
              <a:xfrm flipH="1" flipV="1">
                <a:off x="5030207" y="1133700"/>
                <a:ext cx="90425" cy="117418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62" idx="3"/>
              </p:cNvCxnSpPr>
              <p:nvPr/>
            </p:nvCxnSpPr>
            <p:spPr>
              <a:xfrm>
                <a:off x="5629719" y="621683"/>
                <a:ext cx="251421" cy="163145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5696392" y="1055686"/>
                <a:ext cx="46097" cy="123454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5257358" y="1056734"/>
                <a:ext cx="231996" cy="139592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endCxn id="62" idx="2"/>
              </p:cNvCxnSpPr>
              <p:nvPr/>
            </p:nvCxnSpPr>
            <p:spPr>
              <a:xfrm flipV="1">
                <a:off x="5277520" y="752488"/>
                <a:ext cx="181319" cy="505718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5028528" y="1512728"/>
                <a:ext cx="21038" cy="54793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 flipV="1">
                <a:off x="5727429" y="1432534"/>
                <a:ext cx="30121" cy="197612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5251134" y="1122861"/>
                <a:ext cx="309651" cy="517057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5350675" y="1406369"/>
                <a:ext cx="148339" cy="189170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 flipV="1">
                <a:off x="4907416" y="1133691"/>
                <a:ext cx="16429" cy="435377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 flipV="1">
                <a:off x="5347028" y="1694052"/>
                <a:ext cx="71408" cy="7720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5878096" y="1050434"/>
                <a:ext cx="133672" cy="589484"/>
              </a:xfrm>
              <a:prstGeom prst="line">
                <a:avLst/>
              </a:prstGeom>
              <a:ln w="19050">
                <a:solidFill>
                  <a:srgbClr val="D12C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Group 120"/>
          <p:cNvGrpSpPr/>
          <p:nvPr/>
        </p:nvGrpSpPr>
        <p:grpSpPr>
          <a:xfrm rot="10486647" flipH="1">
            <a:off x="6123040" y="1317605"/>
            <a:ext cx="449557" cy="2625488"/>
            <a:chOff x="3515937" y="1694872"/>
            <a:chExt cx="449557" cy="2625488"/>
          </a:xfrm>
        </p:grpSpPr>
        <p:sp>
          <p:nvSpPr>
            <p:cNvPr id="122" name="Freeform 121"/>
            <p:cNvSpPr/>
            <p:nvPr/>
          </p:nvSpPr>
          <p:spPr>
            <a:xfrm>
              <a:off x="3664554" y="1866486"/>
              <a:ext cx="262441" cy="2453874"/>
            </a:xfrm>
            <a:custGeom>
              <a:avLst/>
              <a:gdLst>
                <a:gd name="connsiteX0" fmla="*/ 57150 w 262441"/>
                <a:gd name="connsiteY0" fmla="*/ 2453871 h 2453874"/>
                <a:gd name="connsiteX1" fmla="*/ 171450 w 262441"/>
                <a:gd name="connsiteY1" fmla="*/ 1069571 h 2453874"/>
                <a:gd name="connsiteX2" fmla="*/ 19050 w 262441"/>
                <a:gd name="connsiteY2" fmla="*/ 104371 h 2453874"/>
                <a:gd name="connsiteX3" fmla="*/ 19050 w 262441"/>
                <a:gd name="connsiteY3" fmla="*/ 91671 h 2453874"/>
                <a:gd name="connsiteX4" fmla="*/ 171450 w 262441"/>
                <a:gd name="connsiteY4" fmla="*/ 91671 h 2453874"/>
                <a:gd name="connsiteX5" fmla="*/ 171450 w 262441"/>
                <a:gd name="connsiteY5" fmla="*/ 66271 h 2453874"/>
                <a:gd name="connsiteX6" fmla="*/ 260350 w 262441"/>
                <a:gd name="connsiteY6" fmla="*/ 1056871 h 2453874"/>
                <a:gd name="connsiteX7" fmla="*/ 57150 w 262441"/>
                <a:gd name="connsiteY7" fmla="*/ 2453871 h 24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441" h="2453874">
                  <a:moveTo>
                    <a:pt x="57150" y="2453871"/>
                  </a:moveTo>
                  <a:cubicBezTo>
                    <a:pt x="42333" y="2455988"/>
                    <a:pt x="177800" y="1461154"/>
                    <a:pt x="171450" y="1069571"/>
                  </a:cubicBezTo>
                  <a:cubicBezTo>
                    <a:pt x="165100" y="677988"/>
                    <a:pt x="44450" y="267354"/>
                    <a:pt x="19050" y="104371"/>
                  </a:cubicBezTo>
                  <a:cubicBezTo>
                    <a:pt x="-6350" y="-58612"/>
                    <a:pt x="-6350" y="93788"/>
                    <a:pt x="19050" y="91671"/>
                  </a:cubicBezTo>
                  <a:cubicBezTo>
                    <a:pt x="44450" y="89554"/>
                    <a:pt x="146050" y="95904"/>
                    <a:pt x="171450" y="91671"/>
                  </a:cubicBezTo>
                  <a:cubicBezTo>
                    <a:pt x="196850" y="87438"/>
                    <a:pt x="156633" y="-94596"/>
                    <a:pt x="171450" y="66271"/>
                  </a:cubicBezTo>
                  <a:cubicBezTo>
                    <a:pt x="186267" y="227138"/>
                    <a:pt x="277283" y="658938"/>
                    <a:pt x="260350" y="1056871"/>
                  </a:cubicBezTo>
                  <a:cubicBezTo>
                    <a:pt x="243417" y="1454804"/>
                    <a:pt x="71967" y="2451754"/>
                    <a:pt x="57150" y="245387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90000">
                  <a:schemeClr val="bg1">
                    <a:alpha val="0"/>
                  </a:schemeClr>
                </a:gs>
                <a:gs pos="59000">
                  <a:srgbClr val="C00000"/>
                </a:gs>
                <a:gs pos="70000">
                  <a:srgbClr val="C00000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riangle 122"/>
            <p:cNvSpPr/>
            <p:nvPr/>
          </p:nvSpPr>
          <p:spPr>
            <a:xfrm rot="21012738">
              <a:off x="3515937" y="1694872"/>
              <a:ext cx="449557" cy="32194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7400087" y="1108610"/>
            <a:ext cx="35753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8300" lvl="1" indent="-201613"/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Brain </a:t>
            </a:r>
            <a:r>
              <a:rPr lang="en-US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filters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, </a:t>
            </a:r>
            <a:r>
              <a:rPr lang="en-US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selects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, and </a:t>
            </a:r>
            <a:r>
              <a:rPr lang="en-US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modulates</a:t>
            </a:r>
            <a:r>
              <a:rPr lang="en-US" sz="16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noxious inputs.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51721" y="3916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251016" y="542167"/>
            <a:ext cx="3131618" cy="5372547"/>
            <a:chOff x="2727016" y="542166"/>
            <a:chExt cx="3131618" cy="5372547"/>
          </a:xfrm>
        </p:grpSpPr>
        <p:sp>
          <p:nvSpPr>
            <p:cNvPr id="3" name="Freeform 2"/>
            <p:cNvSpPr/>
            <p:nvPr/>
          </p:nvSpPr>
          <p:spPr>
            <a:xfrm>
              <a:off x="2727016" y="1917812"/>
              <a:ext cx="2857748" cy="3996901"/>
            </a:xfrm>
            <a:custGeom>
              <a:avLst/>
              <a:gdLst>
                <a:gd name="connsiteX0" fmla="*/ 0 w 2857748"/>
                <a:gd name="connsiteY0" fmla="*/ 3811349 h 3996901"/>
                <a:gd name="connsiteX1" fmla="*/ 275129 w 2857748"/>
                <a:gd name="connsiteY1" fmla="*/ 3795165 h 3996901"/>
                <a:gd name="connsiteX2" fmla="*/ 509798 w 2857748"/>
                <a:gd name="connsiteY2" fmla="*/ 3714245 h 3996901"/>
                <a:gd name="connsiteX3" fmla="*/ 752559 w 2857748"/>
                <a:gd name="connsiteY3" fmla="*/ 3560496 h 3996901"/>
                <a:gd name="connsiteX4" fmla="*/ 882032 w 2857748"/>
                <a:gd name="connsiteY4" fmla="*/ 3447207 h 3996901"/>
                <a:gd name="connsiteX5" fmla="*/ 1068149 w 2857748"/>
                <a:gd name="connsiteY5" fmla="*/ 3350103 h 3996901"/>
                <a:gd name="connsiteX6" fmla="*/ 1343278 w 2857748"/>
                <a:gd name="connsiteY6" fmla="*/ 3342011 h 3996901"/>
                <a:gd name="connsiteX7" fmla="*/ 1553671 w 2857748"/>
                <a:gd name="connsiteY7" fmla="*/ 3431023 h 3996901"/>
                <a:gd name="connsiteX8" fmla="*/ 1666959 w 2857748"/>
                <a:gd name="connsiteY8" fmla="*/ 3503852 h 3996901"/>
                <a:gd name="connsiteX9" fmla="*/ 1707419 w 2857748"/>
                <a:gd name="connsiteY9" fmla="*/ 3625232 h 3996901"/>
                <a:gd name="connsiteX10" fmla="*/ 1755972 w 2857748"/>
                <a:gd name="connsiteY10" fmla="*/ 3714245 h 3996901"/>
                <a:gd name="connsiteX11" fmla="*/ 1844984 w 2857748"/>
                <a:gd name="connsiteY11" fmla="*/ 3754705 h 3996901"/>
                <a:gd name="connsiteX12" fmla="*/ 1925904 w 2857748"/>
                <a:gd name="connsiteY12" fmla="*/ 3770889 h 3996901"/>
                <a:gd name="connsiteX13" fmla="*/ 2055377 w 2857748"/>
                <a:gd name="connsiteY13" fmla="*/ 3738521 h 3996901"/>
                <a:gd name="connsiteX14" fmla="*/ 2201034 w 2857748"/>
                <a:gd name="connsiteY14" fmla="*/ 3754705 h 3996901"/>
                <a:gd name="connsiteX15" fmla="*/ 2354782 w 2857748"/>
                <a:gd name="connsiteY15" fmla="*/ 3835625 h 3996901"/>
                <a:gd name="connsiteX16" fmla="*/ 2451887 w 2857748"/>
                <a:gd name="connsiteY16" fmla="*/ 3908453 h 3996901"/>
                <a:gd name="connsiteX17" fmla="*/ 2557083 w 2857748"/>
                <a:gd name="connsiteY17" fmla="*/ 3981282 h 3996901"/>
                <a:gd name="connsiteX18" fmla="*/ 2654188 w 2857748"/>
                <a:gd name="connsiteY18" fmla="*/ 3989374 h 3996901"/>
                <a:gd name="connsiteX19" fmla="*/ 2759384 w 2857748"/>
                <a:gd name="connsiteY19" fmla="*/ 3892269 h 3996901"/>
                <a:gd name="connsiteX20" fmla="*/ 2791752 w 2857748"/>
                <a:gd name="connsiteY20" fmla="*/ 3819441 h 3996901"/>
                <a:gd name="connsiteX21" fmla="*/ 2856488 w 2857748"/>
                <a:gd name="connsiteY21" fmla="*/ 3584772 h 3996901"/>
                <a:gd name="connsiteX22" fmla="*/ 2824120 w 2857748"/>
                <a:gd name="connsiteY22" fmla="*/ 3366287 h 3996901"/>
                <a:gd name="connsiteX23" fmla="*/ 2702740 w 2857748"/>
                <a:gd name="connsiteY23" fmla="*/ 3172078 h 3996901"/>
                <a:gd name="connsiteX24" fmla="*/ 2492347 w 2857748"/>
                <a:gd name="connsiteY24" fmla="*/ 3018330 h 3996901"/>
                <a:gd name="connsiteX25" fmla="*/ 2411426 w 2857748"/>
                <a:gd name="connsiteY25" fmla="*/ 2921225 h 3996901"/>
                <a:gd name="connsiteX26" fmla="*/ 2395242 w 2857748"/>
                <a:gd name="connsiteY26" fmla="*/ 2759384 h 3996901"/>
                <a:gd name="connsiteX27" fmla="*/ 2443795 w 2857748"/>
                <a:gd name="connsiteY27" fmla="*/ 2476163 h 3996901"/>
                <a:gd name="connsiteX28" fmla="*/ 2500439 w 2857748"/>
                <a:gd name="connsiteY28" fmla="*/ 2217218 h 3996901"/>
                <a:gd name="connsiteX29" fmla="*/ 2516623 w 2857748"/>
                <a:gd name="connsiteY29" fmla="*/ 1982549 h 3996901"/>
                <a:gd name="connsiteX30" fmla="*/ 2459979 w 2857748"/>
                <a:gd name="connsiteY30" fmla="*/ 1691236 h 3996901"/>
                <a:gd name="connsiteX31" fmla="*/ 2395242 w 2857748"/>
                <a:gd name="connsiteY31" fmla="*/ 1513211 h 3996901"/>
                <a:gd name="connsiteX32" fmla="*/ 2370966 w 2857748"/>
                <a:gd name="connsiteY32" fmla="*/ 1213806 h 3996901"/>
                <a:gd name="connsiteX33" fmla="*/ 2419519 w 2857748"/>
                <a:gd name="connsiteY33" fmla="*/ 987229 h 3996901"/>
                <a:gd name="connsiteX34" fmla="*/ 2508531 w 2857748"/>
                <a:gd name="connsiteY34" fmla="*/ 695915 h 3996901"/>
                <a:gd name="connsiteX35" fmla="*/ 2548991 w 2857748"/>
                <a:gd name="connsiteY35" fmla="*/ 477430 h 3996901"/>
                <a:gd name="connsiteX36" fmla="*/ 2540899 w 2857748"/>
                <a:gd name="connsiteY36" fmla="*/ 388418 h 3996901"/>
                <a:gd name="connsiteX37" fmla="*/ 2500439 w 2857748"/>
                <a:gd name="connsiteY37" fmla="*/ 234669 h 3996901"/>
                <a:gd name="connsiteX38" fmla="*/ 2443795 w 2857748"/>
                <a:gd name="connsiteY38" fmla="*/ 64737 h 3996901"/>
                <a:gd name="connsiteX39" fmla="*/ 2443795 w 2857748"/>
                <a:gd name="connsiteY39" fmla="*/ 0 h 399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7748" h="3996901">
                  <a:moveTo>
                    <a:pt x="0" y="3811349"/>
                  </a:moveTo>
                  <a:cubicBezTo>
                    <a:pt x="95081" y="3811349"/>
                    <a:pt x="190163" y="3811349"/>
                    <a:pt x="275129" y="3795165"/>
                  </a:cubicBezTo>
                  <a:cubicBezTo>
                    <a:pt x="360095" y="3778981"/>
                    <a:pt x="430226" y="3753356"/>
                    <a:pt x="509798" y="3714245"/>
                  </a:cubicBezTo>
                  <a:cubicBezTo>
                    <a:pt x="589370" y="3675134"/>
                    <a:pt x="690520" y="3605002"/>
                    <a:pt x="752559" y="3560496"/>
                  </a:cubicBezTo>
                  <a:cubicBezTo>
                    <a:pt x="814598" y="3515990"/>
                    <a:pt x="829434" y="3482272"/>
                    <a:pt x="882032" y="3447207"/>
                  </a:cubicBezTo>
                  <a:cubicBezTo>
                    <a:pt x="934630" y="3412141"/>
                    <a:pt x="991275" y="3367636"/>
                    <a:pt x="1068149" y="3350103"/>
                  </a:cubicBezTo>
                  <a:cubicBezTo>
                    <a:pt x="1145023" y="3332570"/>
                    <a:pt x="1262358" y="3328524"/>
                    <a:pt x="1343278" y="3342011"/>
                  </a:cubicBezTo>
                  <a:cubicBezTo>
                    <a:pt x="1424198" y="3355498"/>
                    <a:pt x="1499724" y="3404049"/>
                    <a:pt x="1553671" y="3431023"/>
                  </a:cubicBezTo>
                  <a:cubicBezTo>
                    <a:pt x="1607618" y="3457996"/>
                    <a:pt x="1641334" y="3471484"/>
                    <a:pt x="1666959" y="3503852"/>
                  </a:cubicBezTo>
                  <a:cubicBezTo>
                    <a:pt x="1692584" y="3536220"/>
                    <a:pt x="1692584" y="3590166"/>
                    <a:pt x="1707419" y="3625232"/>
                  </a:cubicBezTo>
                  <a:cubicBezTo>
                    <a:pt x="1722255" y="3660297"/>
                    <a:pt x="1733045" y="3692666"/>
                    <a:pt x="1755972" y="3714245"/>
                  </a:cubicBezTo>
                  <a:cubicBezTo>
                    <a:pt x="1778900" y="3735824"/>
                    <a:pt x="1816662" y="3745264"/>
                    <a:pt x="1844984" y="3754705"/>
                  </a:cubicBezTo>
                  <a:cubicBezTo>
                    <a:pt x="1873306" y="3764146"/>
                    <a:pt x="1890839" y="3773586"/>
                    <a:pt x="1925904" y="3770889"/>
                  </a:cubicBezTo>
                  <a:cubicBezTo>
                    <a:pt x="1960970" y="3768192"/>
                    <a:pt x="2009522" y="3741218"/>
                    <a:pt x="2055377" y="3738521"/>
                  </a:cubicBezTo>
                  <a:cubicBezTo>
                    <a:pt x="2101232" y="3735824"/>
                    <a:pt x="2151133" y="3738521"/>
                    <a:pt x="2201034" y="3754705"/>
                  </a:cubicBezTo>
                  <a:cubicBezTo>
                    <a:pt x="2250935" y="3770889"/>
                    <a:pt x="2312973" y="3810000"/>
                    <a:pt x="2354782" y="3835625"/>
                  </a:cubicBezTo>
                  <a:cubicBezTo>
                    <a:pt x="2396591" y="3861250"/>
                    <a:pt x="2418170" y="3884177"/>
                    <a:pt x="2451887" y="3908453"/>
                  </a:cubicBezTo>
                  <a:cubicBezTo>
                    <a:pt x="2485604" y="3932729"/>
                    <a:pt x="2523366" y="3967795"/>
                    <a:pt x="2557083" y="3981282"/>
                  </a:cubicBezTo>
                  <a:cubicBezTo>
                    <a:pt x="2590800" y="3994769"/>
                    <a:pt x="2620471" y="4004209"/>
                    <a:pt x="2654188" y="3989374"/>
                  </a:cubicBezTo>
                  <a:cubicBezTo>
                    <a:pt x="2687905" y="3974539"/>
                    <a:pt x="2736457" y="3920591"/>
                    <a:pt x="2759384" y="3892269"/>
                  </a:cubicBezTo>
                  <a:cubicBezTo>
                    <a:pt x="2782311" y="3863947"/>
                    <a:pt x="2775568" y="3870691"/>
                    <a:pt x="2791752" y="3819441"/>
                  </a:cubicBezTo>
                  <a:cubicBezTo>
                    <a:pt x="2807936" y="3768191"/>
                    <a:pt x="2851093" y="3660298"/>
                    <a:pt x="2856488" y="3584772"/>
                  </a:cubicBezTo>
                  <a:cubicBezTo>
                    <a:pt x="2861883" y="3509246"/>
                    <a:pt x="2849745" y="3435069"/>
                    <a:pt x="2824120" y="3366287"/>
                  </a:cubicBezTo>
                  <a:cubicBezTo>
                    <a:pt x="2798495" y="3297505"/>
                    <a:pt x="2758036" y="3230071"/>
                    <a:pt x="2702740" y="3172078"/>
                  </a:cubicBezTo>
                  <a:cubicBezTo>
                    <a:pt x="2647445" y="3114085"/>
                    <a:pt x="2540899" y="3060139"/>
                    <a:pt x="2492347" y="3018330"/>
                  </a:cubicBezTo>
                  <a:cubicBezTo>
                    <a:pt x="2443795" y="2976521"/>
                    <a:pt x="2427610" y="2964383"/>
                    <a:pt x="2411426" y="2921225"/>
                  </a:cubicBezTo>
                  <a:cubicBezTo>
                    <a:pt x="2395242" y="2878067"/>
                    <a:pt x="2389847" y="2833561"/>
                    <a:pt x="2395242" y="2759384"/>
                  </a:cubicBezTo>
                  <a:cubicBezTo>
                    <a:pt x="2400637" y="2685207"/>
                    <a:pt x="2426262" y="2566524"/>
                    <a:pt x="2443795" y="2476163"/>
                  </a:cubicBezTo>
                  <a:cubicBezTo>
                    <a:pt x="2461328" y="2385802"/>
                    <a:pt x="2488301" y="2299487"/>
                    <a:pt x="2500439" y="2217218"/>
                  </a:cubicBezTo>
                  <a:cubicBezTo>
                    <a:pt x="2512577" y="2134949"/>
                    <a:pt x="2523366" y="2070213"/>
                    <a:pt x="2516623" y="1982549"/>
                  </a:cubicBezTo>
                  <a:cubicBezTo>
                    <a:pt x="2509880" y="1894885"/>
                    <a:pt x="2480209" y="1769459"/>
                    <a:pt x="2459979" y="1691236"/>
                  </a:cubicBezTo>
                  <a:cubicBezTo>
                    <a:pt x="2439749" y="1613013"/>
                    <a:pt x="2410078" y="1592783"/>
                    <a:pt x="2395242" y="1513211"/>
                  </a:cubicBezTo>
                  <a:cubicBezTo>
                    <a:pt x="2380407" y="1433639"/>
                    <a:pt x="2366920" y="1301470"/>
                    <a:pt x="2370966" y="1213806"/>
                  </a:cubicBezTo>
                  <a:cubicBezTo>
                    <a:pt x="2375012" y="1126142"/>
                    <a:pt x="2396591" y="1073544"/>
                    <a:pt x="2419519" y="987229"/>
                  </a:cubicBezTo>
                  <a:cubicBezTo>
                    <a:pt x="2442447" y="900914"/>
                    <a:pt x="2486952" y="780881"/>
                    <a:pt x="2508531" y="695915"/>
                  </a:cubicBezTo>
                  <a:cubicBezTo>
                    <a:pt x="2530110" y="610949"/>
                    <a:pt x="2543596" y="528679"/>
                    <a:pt x="2548991" y="477430"/>
                  </a:cubicBezTo>
                  <a:cubicBezTo>
                    <a:pt x="2554386" y="426181"/>
                    <a:pt x="2548991" y="428878"/>
                    <a:pt x="2540899" y="388418"/>
                  </a:cubicBezTo>
                  <a:cubicBezTo>
                    <a:pt x="2532807" y="347958"/>
                    <a:pt x="2516623" y="288616"/>
                    <a:pt x="2500439" y="234669"/>
                  </a:cubicBezTo>
                  <a:cubicBezTo>
                    <a:pt x="2484255" y="180722"/>
                    <a:pt x="2453236" y="103848"/>
                    <a:pt x="2443795" y="64737"/>
                  </a:cubicBezTo>
                  <a:cubicBezTo>
                    <a:pt x="2434354" y="25625"/>
                    <a:pt x="2439074" y="12812"/>
                    <a:pt x="2443795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4741933" y="542166"/>
              <a:ext cx="480689" cy="2136298"/>
            </a:xfrm>
            <a:custGeom>
              <a:avLst/>
              <a:gdLst>
                <a:gd name="connsiteX0" fmla="*/ 461246 w 480689"/>
                <a:gd name="connsiteY0" fmla="*/ 2136298 h 2136298"/>
                <a:gd name="connsiteX1" fmla="*/ 477430 w 480689"/>
                <a:gd name="connsiteY1" fmla="*/ 1925905 h 2136298"/>
                <a:gd name="connsiteX2" fmla="*/ 404602 w 480689"/>
                <a:gd name="connsiteY2" fmla="*/ 1691236 h 2136298"/>
                <a:gd name="connsiteX3" fmla="*/ 347957 w 480689"/>
                <a:gd name="connsiteY3" fmla="*/ 1464659 h 2136298"/>
                <a:gd name="connsiteX4" fmla="*/ 339865 w 480689"/>
                <a:gd name="connsiteY4" fmla="*/ 1262358 h 2136298"/>
                <a:gd name="connsiteX5" fmla="*/ 380325 w 480689"/>
                <a:gd name="connsiteY5" fmla="*/ 1003413 h 2136298"/>
                <a:gd name="connsiteX6" fmla="*/ 420786 w 480689"/>
                <a:gd name="connsiteY6" fmla="*/ 752560 h 2136298"/>
                <a:gd name="connsiteX7" fmla="*/ 380325 w 480689"/>
                <a:gd name="connsiteY7" fmla="*/ 436970 h 2136298"/>
                <a:gd name="connsiteX8" fmla="*/ 161840 w 480689"/>
                <a:gd name="connsiteY8" fmla="*/ 145657 h 2136298"/>
                <a:gd name="connsiteX9" fmla="*/ 0 w 480689"/>
                <a:gd name="connsiteY9" fmla="*/ 0 h 213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689" h="2136298">
                  <a:moveTo>
                    <a:pt x="461246" y="2136298"/>
                  </a:moveTo>
                  <a:cubicBezTo>
                    <a:pt x="474058" y="2068190"/>
                    <a:pt x="486871" y="2000082"/>
                    <a:pt x="477430" y="1925905"/>
                  </a:cubicBezTo>
                  <a:cubicBezTo>
                    <a:pt x="467989" y="1851728"/>
                    <a:pt x="426181" y="1768110"/>
                    <a:pt x="404602" y="1691236"/>
                  </a:cubicBezTo>
                  <a:cubicBezTo>
                    <a:pt x="383023" y="1614362"/>
                    <a:pt x="358747" y="1536139"/>
                    <a:pt x="347957" y="1464659"/>
                  </a:cubicBezTo>
                  <a:cubicBezTo>
                    <a:pt x="337167" y="1393179"/>
                    <a:pt x="334470" y="1339232"/>
                    <a:pt x="339865" y="1262358"/>
                  </a:cubicBezTo>
                  <a:cubicBezTo>
                    <a:pt x="345260" y="1185484"/>
                    <a:pt x="366838" y="1088379"/>
                    <a:pt x="380325" y="1003413"/>
                  </a:cubicBezTo>
                  <a:cubicBezTo>
                    <a:pt x="393812" y="918447"/>
                    <a:pt x="420786" y="846967"/>
                    <a:pt x="420786" y="752560"/>
                  </a:cubicBezTo>
                  <a:cubicBezTo>
                    <a:pt x="420786" y="658153"/>
                    <a:pt x="423483" y="538120"/>
                    <a:pt x="380325" y="436970"/>
                  </a:cubicBezTo>
                  <a:cubicBezTo>
                    <a:pt x="337167" y="335820"/>
                    <a:pt x="225227" y="218485"/>
                    <a:pt x="161840" y="145657"/>
                  </a:cubicBezTo>
                  <a:cubicBezTo>
                    <a:pt x="98453" y="72829"/>
                    <a:pt x="0" y="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158371" y="1108609"/>
              <a:ext cx="651710" cy="784927"/>
            </a:xfrm>
            <a:custGeom>
              <a:avLst/>
              <a:gdLst>
                <a:gd name="connsiteX0" fmla="*/ 4348 w 651710"/>
                <a:gd name="connsiteY0" fmla="*/ 784927 h 784927"/>
                <a:gd name="connsiteX1" fmla="*/ 12440 w 651710"/>
                <a:gd name="connsiteY1" fmla="*/ 598810 h 784927"/>
                <a:gd name="connsiteX2" fmla="*/ 109544 w 651710"/>
                <a:gd name="connsiteY2" fmla="*/ 372233 h 784927"/>
                <a:gd name="connsiteX3" fmla="*/ 230925 w 651710"/>
                <a:gd name="connsiteY3" fmla="*/ 169933 h 784927"/>
                <a:gd name="connsiteX4" fmla="*/ 441317 w 651710"/>
                <a:gd name="connsiteY4" fmla="*/ 48552 h 784927"/>
                <a:gd name="connsiteX5" fmla="*/ 651710 w 651710"/>
                <a:gd name="connsiteY5" fmla="*/ 0 h 78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710" h="784927">
                  <a:moveTo>
                    <a:pt x="4348" y="784927"/>
                  </a:moveTo>
                  <a:cubicBezTo>
                    <a:pt x="-373" y="726259"/>
                    <a:pt x="-5093" y="667592"/>
                    <a:pt x="12440" y="598810"/>
                  </a:cubicBezTo>
                  <a:cubicBezTo>
                    <a:pt x="29973" y="530028"/>
                    <a:pt x="73130" y="443712"/>
                    <a:pt x="109544" y="372233"/>
                  </a:cubicBezTo>
                  <a:cubicBezTo>
                    <a:pt x="145958" y="300753"/>
                    <a:pt x="175630" y="223880"/>
                    <a:pt x="230925" y="169933"/>
                  </a:cubicBezTo>
                  <a:cubicBezTo>
                    <a:pt x="286220" y="115986"/>
                    <a:pt x="371186" y="76874"/>
                    <a:pt x="441317" y="48552"/>
                  </a:cubicBezTo>
                  <a:cubicBezTo>
                    <a:pt x="511448" y="20230"/>
                    <a:pt x="651710" y="0"/>
                    <a:pt x="65171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5227455" y="1296824"/>
              <a:ext cx="631179" cy="305399"/>
            </a:xfrm>
            <a:custGeom>
              <a:avLst/>
              <a:gdLst>
                <a:gd name="connsiteX0" fmla="*/ 0 w 631179"/>
                <a:gd name="connsiteY0" fmla="*/ 305399 h 305399"/>
                <a:gd name="connsiteX1" fmla="*/ 161841 w 631179"/>
                <a:gd name="connsiteY1" fmla="*/ 232571 h 305399"/>
                <a:gd name="connsiteX2" fmla="*/ 242761 w 631179"/>
                <a:gd name="connsiteY2" fmla="*/ 86914 h 305399"/>
                <a:gd name="connsiteX3" fmla="*/ 404602 w 631179"/>
                <a:gd name="connsiteY3" fmla="*/ 5994 h 305399"/>
                <a:gd name="connsiteX4" fmla="*/ 631179 w 631179"/>
                <a:gd name="connsiteY4" fmla="*/ 5994 h 30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179" h="305399">
                  <a:moveTo>
                    <a:pt x="0" y="305399"/>
                  </a:moveTo>
                  <a:cubicBezTo>
                    <a:pt x="60690" y="287192"/>
                    <a:pt x="121381" y="268985"/>
                    <a:pt x="161841" y="232571"/>
                  </a:cubicBezTo>
                  <a:cubicBezTo>
                    <a:pt x="202301" y="196157"/>
                    <a:pt x="202301" y="124677"/>
                    <a:pt x="242761" y="86914"/>
                  </a:cubicBezTo>
                  <a:cubicBezTo>
                    <a:pt x="283221" y="49151"/>
                    <a:pt x="339866" y="19481"/>
                    <a:pt x="404602" y="5994"/>
                  </a:cubicBezTo>
                  <a:cubicBezTo>
                    <a:pt x="469338" y="-7493"/>
                    <a:pt x="631179" y="5994"/>
                    <a:pt x="631179" y="599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717847" y="4949179"/>
            <a:ext cx="870922" cy="37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091105" y="4401260"/>
            <a:ext cx="1731152" cy="1167818"/>
            <a:chOff x="1567105" y="4401260"/>
            <a:chExt cx="1731152" cy="1167818"/>
          </a:xfrm>
        </p:grpSpPr>
        <p:sp>
          <p:nvSpPr>
            <p:cNvPr id="7" name="TextBox 6"/>
            <p:cNvSpPr txBox="1"/>
            <p:nvPr/>
          </p:nvSpPr>
          <p:spPr>
            <a:xfrm>
              <a:off x="1970216" y="4401260"/>
              <a:ext cx="1328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PT Sans Narrow" charset="-52"/>
                  <a:ea typeface="PT Sans Narrow" charset="-52"/>
                  <a:cs typeface="PT Sans Narrow" charset="-52"/>
                </a:rPr>
                <a:t>Peripheral </a:t>
              </a:r>
              <a:br>
                <a:rPr lang="en-US" dirty="0">
                  <a:solidFill>
                    <a:srgbClr val="C00000"/>
                  </a:solidFill>
                  <a:latin typeface="PT Sans Narrow" charset="-52"/>
                  <a:ea typeface="PT Sans Narrow" charset="-52"/>
                  <a:cs typeface="PT Sans Narrow" charset="-52"/>
                </a:rPr>
              </a:br>
              <a:r>
                <a:rPr lang="en-US" dirty="0">
                  <a:solidFill>
                    <a:srgbClr val="C00000"/>
                  </a:solidFill>
                  <a:latin typeface="PT Sans Narrow" charset="-52"/>
                  <a:ea typeface="PT Sans Narrow" charset="-52"/>
                  <a:cs typeface="PT Sans Narrow" charset="-52"/>
                </a:rPr>
                <a:t>noxious input</a:t>
              </a:r>
            </a:p>
          </p:txBody>
        </p:sp>
        <p:sp>
          <p:nvSpPr>
            <p:cNvPr id="11" name="Lightning Bolt 10"/>
            <p:cNvSpPr/>
            <p:nvPr/>
          </p:nvSpPr>
          <p:spPr>
            <a:xfrm rot="21242818">
              <a:off x="1567105" y="4677828"/>
              <a:ext cx="849399" cy="891250"/>
            </a:xfrm>
            <a:prstGeom prst="lightningBolt">
              <a:avLst/>
            </a:prstGeom>
            <a:solidFill>
              <a:srgbClr val="FB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067045" y="5439191"/>
            <a:ext cx="114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  <a:latin typeface="PT Sans Narrow" charset="-52"/>
                <a:ea typeface="PT Sans Narrow" charset="-52"/>
                <a:cs typeface="PT Sans Narrow" charset="-52"/>
              </a:rPr>
              <a:t>Spinal cord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8764" y="3781873"/>
            <a:ext cx="3745784" cy="646331"/>
            <a:chOff x="5584764" y="3760998"/>
            <a:chExt cx="3745784" cy="646331"/>
          </a:xfrm>
        </p:grpSpPr>
        <p:sp>
          <p:nvSpPr>
            <p:cNvPr id="53" name="Rectangle 52"/>
            <p:cNvSpPr/>
            <p:nvPr/>
          </p:nvSpPr>
          <p:spPr>
            <a:xfrm>
              <a:off x="5584764" y="3899589"/>
              <a:ext cx="37457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8300" lvl="1" indent="-201613"/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Libre Franklin Thin" charset="0"/>
                </a:rPr>
                <a:t>Pain       response to noxious input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26732" y="3760998"/>
              <a:ext cx="6582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8300" lvl="1" indent="-201613"/>
              <a:r>
                <a:rPr lang="en-US" sz="3600" dirty="0">
                  <a:solidFill>
                    <a:srgbClr val="FF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PT Sans Narrow" charset="-52"/>
                </a:rPr>
                <a:t>&gt;</a:t>
              </a:r>
            </a:p>
          </p:txBody>
        </p:sp>
      </p:grpSp>
      <p:sp>
        <p:nvSpPr>
          <p:cNvPr id="55" name="텍스트 상자 3">
            <a:extLst>
              <a:ext uri="{FF2B5EF4-FFF2-40B4-BE49-F238E27FC236}">
                <a16:creationId xmlns:a16="http://schemas.microsoft.com/office/drawing/2014/main" id="{252AA17A-265C-124A-8DF4-E283FB5B17EF}"/>
              </a:ext>
            </a:extLst>
          </p:cNvPr>
          <p:cNvSpPr txBox="1"/>
          <p:nvPr/>
        </p:nvSpPr>
        <p:spPr>
          <a:xfrm>
            <a:off x="319462" y="292097"/>
            <a:ext cx="3007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Pain pathway v2.0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2EC6DD-E6CB-C244-AFED-59DBE50EC84E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3E19F5B7-A9B0-5D46-AB38-B5D60AFC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9B883782-F3A9-7E46-81D5-7DB978484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E4EDB9E9-5697-A349-9DF1-F13AD658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5D35FF5-61EC-2A4C-BE12-E53D6AC7D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E4341F0-EC20-9D41-9F73-160048A0214B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8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7DF6D0D-FDF1-3C4D-BFD6-FAD1AC8D8939}"/>
                  </a:ext>
                </a:extLst>
              </p14:cNvPr>
              <p14:cNvContentPartPr/>
              <p14:nvPr/>
            </p14:nvContentPartPr>
            <p14:xfrm>
              <a:off x="2326320" y="174960"/>
              <a:ext cx="8656920" cy="48654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7DF6D0D-FDF1-3C4D-BFD6-FAD1AC8D89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0120" y="158760"/>
                <a:ext cx="8689320" cy="48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02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985473" y="1452148"/>
            <a:ext cx="8005754" cy="2440126"/>
            <a:chOff x="399481" y="1731118"/>
            <a:chExt cx="8005754" cy="2440126"/>
          </a:xfrm>
        </p:grpSpPr>
        <p:grpSp>
          <p:nvGrpSpPr>
            <p:cNvPr id="5" name="Group 4"/>
            <p:cNvGrpSpPr/>
            <p:nvPr/>
          </p:nvGrpSpPr>
          <p:grpSpPr>
            <a:xfrm>
              <a:off x="399481" y="1731118"/>
              <a:ext cx="8005754" cy="2217866"/>
              <a:chOff x="352987" y="1731118"/>
              <a:chExt cx="8005754" cy="221786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987" y="1731118"/>
                <a:ext cx="8005754" cy="2217866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 rot="16200000">
                <a:off x="232019" y="2473895"/>
                <a:ext cx="1234762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00" b="1" dirty="0">
                    <a:latin typeface="Libre Franklin Thin" charset="0"/>
                    <a:ea typeface="Libre Franklin Thin" charset="0"/>
                    <a:cs typeface="Libre Franklin Thin" charset="0"/>
                  </a:rPr>
                  <a:t>Pain ratings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4211965" y="3817301"/>
              <a:ext cx="65761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>
                  <a:latin typeface="Libre Franklin Thin" charset="0"/>
                  <a:ea typeface="Libre Franklin Thin" charset="0"/>
                  <a:cs typeface="Libre Franklin Thin" charset="0"/>
                </a:rPr>
                <a:t>Trials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616219" y="1091184"/>
            <a:ext cx="49595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Libre Franklin Thin" charset="0"/>
                <a:ea typeface="Libre Franklin Thin" charset="0"/>
                <a:cs typeface="Libre Franklin Thin" charset="0"/>
              </a:rPr>
              <a:t>An example participant trial-by-trial pain ratings</a:t>
            </a:r>
            <a:endParaRPr lang="en-US" sz="1700" b="1" dirty="0">
              <a:solidFill>
                <a:srgbClr val="C00000"/>
              </a:solidFill>
              <a:latin typeface="Libre Franklin Thin" charset="0"/>
              <a:ea typeface="Libre Franklin Thin" charset="0"/>
              <a:cs typeface="Libre Franklin Thin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5506" y="6002746"/>
            <a:ext cx="28472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Woo et al., 2017, </a:t>
            </a:r>
            <a:r>
              <a:rPr lang="en-US" sz="12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Nature Communications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33164" y="1574368"/>
            <a:ext cx="6290669" cy="151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11017" r="8319" b="26173"/>
          <a:stretch/>
        </p:blipFill>
        <p:spPr>
          <a:xfrm>
            <a:off x="3032760" y="1700784"/>
            <a:ext cx="6291072" cy="138988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39756" y="1502515"/>
            <a:ext cx="599951" cy="948176"/>
            <a:chOff x="8173734" y="1614734"/>
            <a:chExt cx="599951" cy="948176"/>
          </a:xfrm>
        </p:grpSpPr>
        <p:sp>
          <p:nvSpPr>
            <p:cNvPr id="15" name="Oval 14"/>
            <p:cNvSpPr/>
            <p:nvPr/>
          </p:nvSpPr>
          <p:spPr>
            <a:xfrm>
              <a:off x="8173734" y="1723728"/>
              <a:ext cx="91440" cy="95822"/>
            </a:xfrm>
            <a:prstGeom prst="ellipse">
              <a:avLst/>
            </a:prstGeom>
            <a:solidFill>
              <a:srgbClr val="A51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173734" y="1938602"/>
              <a:ext cx="91440" cy="95822"/>
            </a:xfrm>
            <a:prstGeom prst="ellipse">
              <a:avLst/>
            </a:prstGeom>
            <a:solidFill>
              <a:srgbClr val="DE2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173734" y="2153476"/>
              <a:ext cx="91440" cy="95822"/>
            </a:xfrm>
            <a:prstGeom prst="ellipse">
              <a:avLst/>
            </a:prstGeom>
            <a:solidFill>
              <a:srgbClr val="FB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173734" y="2368349"/>
              <a:ext cx="91440" cy="95822"/>
            </a:xfrm>
            <a:prstGeom prst="ellipse">
              <a:avLst/>
            </a:prstGeom>
            <a:solidFill>
              <a:srgbClr val="FCAE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34755" y="2255133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CAE91"/>
                  </a:solidFill>
                  <a:latin typeface="Ubuntu" charset="0"/>
                  <a:ea typeface="Ubuntu" charset="0"/>
                  <a:cs typeface="Ubuntu" charset="0"/>
                </a:rPr>
                <a:t>42ºC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4755" y="2041666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B6A4B"/>
                  </a:solidFill>
                  <a:latin typeface="Ubuntu" charset="0"/>
                  <a:ea typeface="Ubuntu" charset="0"/>
                  <a:cs typeface="Ubuntu" charset="0"/>
                </a:rPr>
                <a:t>44ºC</a:t>
              </a:r>
              <a:endParaRPr lang="en-US" sz="1400" dirty="0">
                <a:solidFill>
                  <a:srgbClr val="FB6A4B"/>
                </a:solidFill>
                <a:latin typeface="Ubuntu" charset="0"/>
                <a:ea typeface="Ubuntu" charset="0"/>
                <a:cs typeface="Ubuntu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234755" y="1828200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DE2C26"/>
                  </a:solidFill>
                  <a:latin typeface="Ubuntu" charset="0"/>
                  <a:ea typeface="Ubuntu" charset="0"/>
                  <a:cs typeface="Ubuntu" charset="0"/>
                </a:rPr>
                <a:t>47ºC</a:t>
              </a:r>
              <a:endParaRPr lang="en-US" sz="1400" dirty="0">
                <a:solidFill>
                  <a:srgbClr val="DE2C26"/>
                </a:solidFill>
                <a:latin typeface="Ubuntu" charset="0"/>
                <a:ea typeface="Ubuntu" charset="0"/>
                <a:cs typeface="Ubuntu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34755" y="1614734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A51415"/>
                  </a:solidFill>
                  <a:latin typeface="Ubuntu" charset="0"/>
                  <a:ea typeface="Ubuntu" charset="0"/>
                  <a:cs typeface="Ubuntu" charset="0"/>
                </a:rPr>
                <a:t>48ºC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81E8C96-C4E4-8948-BD84-C9753BDF3B4E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959C02E-0712-B747-B159-2C18180D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020A0D0-6EEB-C14A-B5DD-4E5D736A9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0E467CE-99E7-3A4D-9088-BFCA51026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8877823-BA15-0A43-849B-F42726F0B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29094F-49BA-7D47-ADB6-9222719B791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9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4" name="텍스트 상자 3">
            <a:extLst>
              <a:ext uri="{FF2B5EF4-FFF2-40B4-BE49-F238E27FC236}">
                <a16:creationId xmlns:a16="http://schemas.microsoft.com/office/drawing/2014/main" id="{B4B2BF42-CE1A-BD47-82D1-4F1B0107549A}"/>
              </a:ext>
            </a:extLst>
          </p:cNvPr>
          <p:cNvSpPr txBox="1"/>
          <p:nvPr/>
        </p:nvSpPr>
        <p:spPr>
          <a:xfrm>
            <a:off x="319462" y="292097"/>
            <a:ext cx="8642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Evidence 1: Endogenous </a:t>
            </a:r>
            <a:r>
              <a:rPr kumimoji="1" lang="en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fluctuations in pain experience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489D0B5-260F-D647-B760-D1FEAD8F48DA}"/>
                  </a:ext>
                </a:extLst>
              </p14:cNvPr>
              <p14:cNvContentPartPr/>
              <p14:nvPr/>
            </p14:nvContentPartPr>
            <p14:xfrm>
              <a:off x="944640" y="2309040"/>
              <a:ext cx="953640" cy="39686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489D0B5-260F-D647-B760-D1FEAD8F48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8440" y="2292840"/>
                <a:ext cx="986040" cy="40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7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74" y="1443129"/>
            <a:ext cx="8020647" cy="22219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74" y="1449229"/>
            <a:ext cx="8020647" cy="222199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04915" y="1754516"/>
            <a:ext cx="4150659" cy="2137758"/>
            <a:chOff x="718922" y="2033486"/>
            <a:chExt cx="4150659" cy="2137758"/>
          </a:xfrm>
        </p:grpSpPr>
        <p:sp>
          <p:nvSpPr>
            <p:cNvPr id="18" name="TextBox 17"/>
            <p:cNvSpPr txBox="1"/>
            <p:nvPr/>
          </p:nvSpPr>
          <p:spPr>
            <a:xfrm rot="16200000">
              <a:off x="278513" y="2473895"/>
              <a:ext cx="1234762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>
                  <a:latin typeface="Libre Franklin Thin" charset="0"/>
                  <a:ea typeface="Libre Franklin Thin" charset="0"/>
                  <a:cs typeface="Libre Franklin Thin" charset="0"/>
                </a:rPr>
                <a:t>Pain ratings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11965" y="3817301"/>
              <a:ext cx="65761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>
                  <a:latin typeface="Libre Franklin Thin" charset="0"/>
                  <a:ea typeface="Libre Franklin Thin" charset="0"/>
                  <a:cs typeface="Libre Franklin Thin" charset="0"/>
                </a:rPr>
                <a:t>Trials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616219" y="1091184"/>
            <a:ext cx="49595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Libre Franklin Thin" charset="0"/>
                <a:ea typeface="Libre Franklin Thin" charset="0"/>
                <a:cs typeface="Libre Franklin Thin" charset="0"/>
              </a:rPr>
              <a:t>An example participant trial-by-trial pain ratings</a:t>
            </a:r>
            <a:endParaRPr lang="en-US" sz="1700" b="1" dirty="0">
              <a:solidFill>
                <a:srgbClr val="C00000"/>
              </a:solidFill>
              <a:latin typeface="Libre Franklin Thin" charset="0"/>
              <a:ea typeface="Libre Franklin Thin" charset="0"/>
              <a:cs typeface="Libre Franklin Thin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539756" y="1502515"/>
            <a:ext cx="599951" cy="948176"/>
            <a:chOff x="8173734" y="1614734"/>
            <a:chExt cx="599951" cy="948176"/>
          </a:xfrm>
        </p:grpSpPr>
        <p:sp>
          <p:nvSpPr>
            <p:cNvPr id="15" name="Oval 14"/>
            <p:cNvSpPr/>
            <p:nvPr/>
          </p:nvSpPr>
          <p:spPr>
            <a:xfrm>
              <a:off x="8173734" y="1723728"/>
              <a:ext cx="91440" cy="95822"/>
            </a:xfrm>
            <a:prstGeom prst="ellipse">
              <a:avLst/>
            </a:prstGeom>
            <a:solidFill>
              <a:srgbClr val="A51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73734" y="1938602"/>
              <a:ext cx="91440" cy="95822"/>
            </a:xfrm>
            <a:prstGeom prst="ellipse">
              <a:avLst/>
            </a:prstGeom>
            <a:solidFill>
              <a:srgbClr val="DE2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173734" y="2153476"/>
              <a:ext cx="91440" cy="95822"/>
            </a:xfrm>
            <a:prstGeom prst="ellipse">
              <a:avLst/>
            </a:prstGeom>
            <a:solidFill>
              <a:srgbClr val="FB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173734" y="2368349"/>
              <a:ext cx="91440" cy="95822"/>
            </a:xfrm>
            <a:prstGeom prst="ellipse">
              <a:avLst/>
            </a:prstGeom>
            <a:solidFill>
              <a:srgbClr val="FCAE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34755" y="2255133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CAE91"/>
                  </a:solidFill>
                  <a:latin typeface="Ubuntu" charset="0"/>
                  <a:ea typeface="Ubuntu" charset="0"/>
                  <a:cs typeface="Ubuntu" charset="0"/>
                </a:rPr>
                <a:t>42ºC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34755" y="2041666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B6A4B"/>
                  </a:solidFill>
                  <a:latin typeface="Ubuntu" charset="0"/>
                  <a:ea typeface="Ubuntu" charset="0"/>
                  <a:cs typeface="Ubuntu" charset="0"/>
                </a:rPr>
                <a:t>44ºC</a:t>
              </a:r>
              <a:endParaRPr lang="en-US" sz="1400" dirty="0">
                <a:solidFill>
                  <a:srgbClr val="FB6A4B"/>
                </a:solidFill>
                <a:latin typeface="Ubuntu" charset="0"/>
                <a:ea typeface="Ubuntu" charset="0"/>
                <a:cs typeface="Ubuntu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34755" y="1828200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DE2C26"/>
                  </a:solidFill>
                  <a:latin typeface="Ubuntu" charset="0"/>
                  <a:ea typeface="Ubuntu" charset="0"/>
                  <a:cs typeface="Ubuntu" charset="0"/>
                </a:rPr>
                <a:t>47ºC</a:t>
              </a:r>
              <a:endParaRPr lang="en-US" sz="1400" dirty="0">
                <a:solidFill>
                  <a:srgbClr val="DE2C26"/>
                </a:solidFill>
                <a:latin typeface="Ubuntu" charset="0"/>
                <a:ea typeface="Ubuntu" charset="0"/>
                <a:cs typeface="Ubuntu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34755" y="1614734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A51415"/>
                  </a:solidFill>
                  <a:latin typeface="Ubuntu" charset="0"/>
                  <a:ea typeface="Ubuntu" charset="0"/>
                  <a:cs typeface="Ubuntu" charset="0"/>
                </a:rPr>
                <a:t>48ºC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A08D53C-AA6B-DE46-AF63-EEAFCB1067AF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256A50F-4113-244A-A107-993452819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499386B-0E18-CD45-B984-A6343E7FB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F3C12F-6FF9-544B-869A-A2895CC5A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A50C272-131D-9743-90DB-6D66996FD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876535-352B-9E44-88ED-6D28FFE30808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9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5" name="텍스트 상자 3">
            <a:extLst>
              <a:ext uri="{FF2B5EF4-FFF2-40B4-BE49-F238E27FC236}">
                <a16:creationId xmlns:a16="http://schemas.microsoft.com/office/drawing/2014/main" id="{C2E73C89-A6A1-AF45-AAD1-22E53EF51904}"/>
              </a:ext>
            </a:extLst>
          </p:cNvPr>
          <p:cNvSpPr txBox="1"/>
          <p:nvPr/>
        </p:nvSpPr>
        <p:spPr>
          <a:xfrm>
            <a:off x="319462" y="292097"/>
            <a:ext cx="8642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Evidence 1: Endogenous </a:t>
            </a:r>
            <a:r>
              <a:rPr kumimoji="1" lang="en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fluctuations in pain experience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405469D1-78B7-C84B-AD9B-FB3DEA2F413D}"/>
              </a:ext>
            </a:extLst>
          </p:cNvPr>
          <p:cNvSpPr/>
          <p:nvPr/>
        </p:nvSpPr>
        <p:spPr>
          <a:xfrm>
            <a:off x="185506" y="6002746"/>
            <a:ext cx="28472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Woo et al., 2017, </a:t>
            </a:r>
            <a:r>
              <a:rPr lang="en-US" sz="12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Nature Communications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3A07B9B-C45E-B540-B347-F604FFB49E42}"/>
                  </a:ext>
                </a:extLst>
              </p14:cNvPr>
              <p14:cNvContentPartPr/>
              <p14:nvPr/>
            </p14:nvContentPartPr>
            <p14:xfrm>
              <a:off x="1586880" y="1368360"/>
              <a:ext cx="9565200" cy="13878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3A07B9B-C45E-B540-B347-F604FFB49E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0680" y="1352160"/>
                <a:ext cx="9597600" cy="14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32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71" y="1443129"/>
            <a:ext cx="8020647" cy="222199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04915" y="1754516"/>
            <a:ext cx="4150659" cy="2137758"/>
            <a:chOff x="718922" y="2033486"/>
            <a:chExt cx="4150659" cy="2137758"/>
          </a:xfrm>
        </p:grpSpPr>
        <p:sp>
          <p:nvSpPr>
            <p:cNvPr id="18" name="TextBox 17"/>
            <p:cNvSpPr txBox="1"/>
            <p:nvPr/>
          </p:nvSpPr>
          <p:spPr>
            <a:xfrm rot="16200000">
              <a:off x="278513" y="2473895"/>
              <a:ext cx="1234762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>
                  <a:latin typeface="Libre Franklin Thin" charset="0"/>
                  <a:ea typeface="Libre Franklin Thin" charset="0"/>
                  <a:cs typeface="Libre Franklin Thin" charset="0"/>
                </a:rPr>
                <a:t>Pain ratings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11965" y="3817301"/>
              <a:ext cx="65761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>
                  <a:latin typeface="Libre Franklin Thin" charset="0"/>
                  <a:ea typeface="Libre Franklin Thin" charset="0"/>
                  <a:cs typeface="Libre Franklin Thin" charset="0"/>
                </a:rPr>
                <a:t>Trials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616219" y="1091184"/>
            <a:ext cx="49595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Libre Franklin Thin" charset="0"/>
                <a:ea typeface="Libre Franklin Thin" charset="0"/>
                <a:cs typeface="Libre Franklin Thin" charset="0"/>
              </a:rPr>
              <a:t>An example participant trial-by-trial pain ratings</a:t>
            </a:r>
            <a:endParaRPr lang="en-US" sz="1700" b="1" dirty="0">
              <a:solidFill>
                <a:srgbClr val="C00000"/>
              </a:solidFill>
              <a:latin typeface="Libre Franklin Thin" charset="0"/>
              <a:ea typeface="Libre Franklin Thin" charset="0"/>
              <a:cs typeface="Libre Franklin Thin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539756" y="1502515"/>
            <a:ext cx="599951" cy="948176"/>
            <a:chOff x="8173734" y="1614734"/>
            <a:chExt cx="599951" cy="948176"/>
          </a:xfrm>
        </p:grpSpPr>
        <p:sp>
          <p:nvSpPr>
            <p:cNvPr id="15" name="Oval 14"/>
            <p:cNvSpPr/>
            <p:nvPr/>
          </p:nvSpPr>
          <p:spPr>
            <a:xfrm>
              <a:off x="8173734" y="1723728"/>
              <a:ext cx="91440" cy="95822"/>
            </a:xfrm>
            <a:prstGeom prst="ellipse">
              <a:avLst/>
            </a:prstGeom>
            <a:solidFill>
              <a:srgbClr val="A51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73734" y="1938602"/>
              <a:ext cx="91440" cy="95822"/>
            </a:xfrm>
            <a:prstGeom prst="ellipse">
              <a:avLst/>
            </a:prstGeom>
            <a:solidFill>
              <a:srgbClr val="DE2C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173734" y="2153476"/>
              <a:ext cx="91440" cy="95822"/>
            </a:xfrm>
            <a:prstGeom prst="ellipse">
              <a:avLst/>
            </a:prstGeom>
            <a:solidFill>
              <a:srgbClr val="FB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173734" y="2368349"/>
              <a:ext cx="91440" cy="95822"/>
            </a:xfrm>
            <a:prstGeom prst="ellipse">
              <a:avLst/>
            </a:prstGeom>
            <a:solidFill>
              <a:srgbClr val="FCAE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34755" y="2255133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CAE91"/>
                  </a:solidFill>
                  <a:latin typeface="Ubuntu" charset="0"/>
                  <a:ea typeface="Ubuntu" charset="0"/>
                  <a:cs typeface="Ubuntu" charset="0"/>
                </a:rPr>
                <a:t>42ºC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34755" y="2041666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B6A4B"/>
                  </a:solidFill>
                  <a:latin typeface="Ubuntu" charset="0"/>
                  <a:ea typeface="Ubuntu" charset="0"/>
                  <a:cs typeface="Ubuntu" charset="0"/>
                </a:rPr>
                <a:t>44ºC</a:t>
              </a:r>
              <a:endParaRPr lang="en-US" sz="1400" dirty="0">
                <a:solidFill>
                  <a:srgbClr val="FB6A4B"/>
                </a:solidFill>
                <a:latin typeface="Ubuntu" charset="0"/>
                <a:ea typeface="Ubuntu" charset="0"/>
                <a:cs typeface="Ubuntu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34755" y="1828200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DE2C26"/>
                  </a:solidFill>
                  <a:latin typeface="Ubuntu" charset="0"/>
                  <a:ea typeface="Ubuntu" charset="0"/>
                  <a:cs typeface="Ubuntu" charset="0"/>
                </a:rPr>
                <a:t>47ºC</a:t>
              </a:r>
              <a:endParaRPr lang="en-US" sz="1400" dirty="0">
                <a:solidFill>
                  <a:srgbClr val="DE2C26"/>
                </a:solidFill>
                <a:latin typeface="Ubuntu" charset="0"/>
                <a:ea typeface="Ubuntu" charset="0"/>
                <a:cs typeface="Ubuntu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34755" y="1614734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A51415"/>
                  </a:solidFill>
                  <a:latin typeface="Ubuntu" charset="0"/>
                  <a:ea typeface="Ubuntu" charset="0"/>
                  <a:cs typeface="Ubuntu" charset="0"/>
                </a:rPr>
                <a:t>48ºC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85473" y="3857495"/>
            <a:ext cx="8020647" cy="2441301"/>
            <a:chOff x="461472" y="3937006"/>
            <a:chExt cx="8020647" cy="24413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72" y="3937006"/>
              <a:ext cx="8020647" cy="222199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 rot="16200000">
              <a:off x="340505" y="4680958"/>
              <a:ext cx="1234762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>
                  <a:latin typeface="Libre Franklin Thin" charset="0"/>
                  <a:ea typeface="Libre Franklin Thin" charset="0"/>
                  <a:cs typeface="Libre Franklin Thin" charset="0"/>
                </a:rPr>
                <a:t>Pain ratings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34269" y="6024364"/>
              <a:ext cx="287796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>
                  <a:latin typeface="Libre Franklin Thin" charset="0"/>
                  <a:ea typeface="Libre Franklin Thin" charset="0"/>
                  <a:cs typeface="Libre Franklin Thin" charset="0"/>
                </a:rPr>
                <a:t>Trials (sorted by temperature)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86881" y="3689490"/>
            <a:ext cx="4035079" cy="646331"/>
            <a:chOff x="4975198" y="3689489"/>
            <a:chExt cx="4035079" cy="646331"/>
          </a:xfrm>
        </p:grpSpPr>
        <p:sp>
          <p:nvSpPr>
            <p:cNvPr id="3" name="Rectangle 2"/>
            <p:cNvSpPr/>
            <p:nvPr/>
          </p:nvSpPr>
          <p:spPr>
            <a:xfrm>
              <a:off x="5025303" y="3744258"/>
              <a:ext cx="3200400" cy="2227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27391" y="4021918"/>
              <a:ext cx="3749040" cy="2227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975198" y="3689489"/>
              <a:ext cx="40350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E2C26"/>
                  </a:solidFill>
                  <a:latin typeface="PT Sans Narrow" charset="-52"/>
                  <a:ea typeface="PT Sans Narrow" charset="-52"/>
                  <a:cs typeface="PT Sans Narrow" charset="-52"/>
                </a:rPr>
                <a:t>Even after removing stimulus intensity, </a:t>
              </a:r>
            </a:p>
            <a:p>
              <a:r>
                <a:rPr lang="en-US" dirty="0">
                  <a:solidFill>
                    <a:srgbClr val="DE2C26"/>
                  </a:solidFill>
                  <a:latin typeface="PT Sans Narrow" charset="-52"/>
                  <a:ea typeface="PT Sans Narrow" charset="-52"/>
                  <a:cs typeface="PT Sans Narrow" charset="-52"/>
                </a:rPr>
                <a:t>45-55% variance still remains to be explained.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01B954-7525-9F4B-989B-EAEBA8DDED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1BF034-FB22-2A4B-BB5B-8DE1B1F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11267E-525F-6045-897A-6CAEC3F3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AFE88C2-8C28-7B4D-96F3-24E5D274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C4208BD-C4EB-714A-94D9-8DB834FB9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610E16-F66C-AA45-8892-C6576EFD42F1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9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5B1076E5-3622-E444-B330-4B1AF63CA3AB}"/>
              </a:ext>
            </a:extLst>
          </p:cNvPr>
          <p:cNvSpPr txBox="1"/>
          <p:nvPr/>
        </p:nvSpPr>
        <p:spPr>
          <a:xfrm>
            <a:off x="319462" y="292097"/>
            <a:ext cx="8642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Evidence 1: Endogenous </a:t>
            </a:r>
            <a:r>
              <a:rPr kumimoji="1" lang="en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fluctuations in pain experience</a:t>
            </a: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979C37AF-8388-EF4E-8925-3E5347A98D69}"/>
              </a:ext>
            </a:extLst>
          </p:cNvPr>
          <p:cNvSpPr/>
          <p:nvPr/>
        </p:nvSpPr>
        <p:spPr>
          <a:xfrm>
            <a:off x="185506" y="6002746"/>
            <a:ext cx="28472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Woo et al., 2017, </a:t>
            </a:r>
            <a:r>
              <a:rPr lang="en-US" sz="12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Libre Franklin Thin" charset="0"/>
              </a:rPr>
              <a:t>Nature Communications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85488BC-D7EF-2E4D-BFB8-B16B0E3E5E7E}"/>
                  </a:ext>
                </a:extLst>
              </p14:cNvPr>
              <p14:cNvContentPartPr/>
              <p14:nvPr/>
            </p14:nvContentPartPr>
            <p14:xfrm>
              <a:off x="-360" y="3836160"/>
              <a:ext cx="9846360" cy="2497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85488BC-D7EF-2E4D-BFB8-B16B0E3E5E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6560" y="3819960"/>
                <a:ext cx="9878400" cy="25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0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01B954-7525-9F4B-989B-EAEBA8DDED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1BF034-FB22-2A4B-BB5B-8DE1B1F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11267E-525F-6045-897A-6CAEC3F3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AFE88C2-8C28-7B4D-96F3-24E5D274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C4208BD-C4EB-714A-94D9-8DB834FB9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610E16-F66C-AA45-8892-C6576EFD42F1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5B1076E5-3622-E444-B330-4B1AF63CA3AB}"/>
              </a:ext>
            </a:extLst>
          </p:cNvPr>
          <p:cNvSpPr txBox="1"/>
          <p:nvPr/>
        </p:nvSpPr>
        <p:spPr>
          <a:xfrm>
            <a:off x="319462" y="292097"/>
            <a:ext cx="10823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Evidence 2: Just rethinking (cognitive self-regulation) can change pain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C76D30-CFEE-4B4F-8F45-6AC58560D549}"/>
              </a:ext>
            </a:extLst>
          </p:cNvPr>
          <p:cNvGrpSpPr/>
          <p:nvPr/>
        </p:nvGrpSpPr>
        <p:grpSpPr>
          <a:xfrm>
            <a:off x="1276639" y="1559116"/>
            <a:ext cx="3080358" cy="3286577"/>
            <a:chOff x="1483903" y="1339660"/>
            <a:chExt cx="3080358" cy="328657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5D48E19-E9F9-0D44-BC77-829DE15C84BB}"/>
                </a:ext>
              </a:extLst>
            </p:cNvPr>
            <p:cNvGrpSpPr/>
            <p:nvPr/>
          </p:nvGrpSpPr>
          <p:grpSpPr>
            <a:xfrm>
              <a:off x="1483903" y="1969109"/>
              <a:ext cx="3004290" cy="2657128"/>
              <a:chOff x="1483903" y="1969109"/>
              <a:chExt cx="3004290" cy="265712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D56E4AC-4D30-9B45-B726-5074F6A5E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3903" y="1969109"/>
                <a:ext cx="3004290" cy="2657128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320AB57-61BB-7F41-B709-545C0DFA6BF5}"/>
                  </a:ext>
                </a:extLst>
              </p:cNvPr>
              <p:cNvSpPr/>
              <p:nvPr/>
            </p:nvSpPr>
            <p:spPr>
              <a:xfrm>
                <a:off x="1483903" y="1969109"/>
                <a:ext cx="342108" cy="347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A42ECA-FD87-2B42-B6E8-30097F8F63FD}"/>
                </a:ext>
              </a:extLst>
            </p:cNvPr>
            <p:cNvSpPr txBox="1"/>
            <p:nvPr/>
          </p:nvSpPr>
          <p:spPr>
            <a:xfrm>
              <a:off x="1826011" y="1339660"/>
              <a:ext cx="27382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Woo et al., 2015, </a:t>
              </a:r>
              <a:r>
                <a:rPr kumimoji="1" lang="en-US" altLang="ko-KR" sz="1600" dirty="0" err="1"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PLoS</a:t>
              </a:r>
              <a:r>
                <a:rPr kumimoji="1" lang="en-US" altLang="ko-KR" sz="1600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 Biology</a:t>
              </a:r>
              <a:endPara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CAC600-4799-BE41-B75C-60EA7FF1C880}"/>
              </a:ext>
            </a:extLst>
          </p:cNvPr>
          <p:cNvGrpSpPr/>
          <p:nvPr/>
        </p:nvGrpSpPr>
        <p:grpSpPr>
          <a:xfrm>
            <a:off x="4747836" y="1559116"/>
            <a:ext cx="6106835" cy="3393875"/>
            <a:chOff x="4894140" y="1339660"/>
            <a:chExt cx="6106835" cy="339387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410209-3BF9-C54D-907F-569FA5EC7855}"/>
                </a:ext>
              </a:extLst>
            </p:cNvPr>
            <p:cNvGrpSpPr/>
            <p:nvPr/>
          </p:nvGrpSpPr>
          <p:grpSpPr>
            <a:xfrm>
              <a:off x="4894140" y="1837427"/>
              <a:ext cx="6106835" cy="2896108"/>
              <a:chOff x="4894140" y="1837427"/>
              <a:chExt cx="6106835" cy="289610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7D27702-0690-6F4F-9278-FD99C40E2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4140" y="1837427"/>
                <a:ext cx="6106835" cy="2896108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49E2CEA-39B6-8445-882C-3E628DA8A66E}"/>
                  </a:ext>
                </a:extLst>
              </p:cNvPr>
              <p:cNvSpPr/>
              <p:nvPr/>
            </p:nvSpPr>
            <p:spPr>
              <a:xfrm>
                <a:off x="4927927" y="1837427"/>
                <a:ext cx="342108" cy="347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ED07B8-F3C2-C745-8F8B-20E6C69C0CB7}"/>
                </a:ext>
              </a:extLst>
            </p:cNvPr>
            <p:cNvSpPr txBox="1"/>
            <p:nvPr/>
          </p:nvSpPr>
          <p:spPr>
            <a:xfrm>
              <a:off x="5545766" y="1339660"/>
              <a:ext cx="4551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" altLang="ko-KR" sz="1600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(Replication) Matthewson, Woo et al., in press, </a:t>
              </a:r>
              <a:r>
                <a:rPr kumimoji="1" lang="en" altLang="ko-KR" sz="1600" i="1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PAIN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C0C2D30-B582-8F40-95D7-1CDB7079E037}"/>
                  </a:ext>
                </a:extLst>
              </p14:cNvPr>
              <p14:cNvContentPartPr/>
              <p14:nvPr/>
            </p14:nvContentPartPr>
            <p14:xfrm>
              <a:off x="1588320" y="834480"/>
              <a:ext cx="9480960" cy="2840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C0C2D30-B582-8F40-95D7-1CDB7079E0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2120" y="818280"/>
                <a:ext cx="9513360" cy="28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7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01B954-7525-9F4B-989B-EAEBA8DDED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1BF034-FB22-2A4B-BB5B-8DE1B1F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11267E-525F-6045-897A-6CAEC3F3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AFE88C2-8C28-7B4D-96F3-24E5D274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C4208BD-C4EB-714A-94D9-8DB834FB9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610E16-F66C-AA45-8892-C6576EFD42F1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5B1076E5-3622-E444-B330-4B1AF63CA3AB}"/>
              </a:ext>
            </a:extLst>
          </p:cNvPr>
          <p:cNvSpPr txBox="1"/>
          <p:nvPr/>
        </p:nvSpPr>
        <p:spPr>
          <a:xfrm>
            <a:off x="319462" y="292097"/>
            <a:ext cx="8233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Evidence 3: how other people rated can change pain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A31EA4-D5CC-AF4E-96F3-647C4F7E9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63" y="1205340"/>
            <a:ext cx="6320462" cy="45884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E8C305A-0799-084F-8F8F-98DE9D28F50B}"/>
              </a:ext>
            </a:extLst>
          </p:cNvPr>
          <p:cNvGrpSpPr/>
          <p:nvPr/>
        </p:nvGrpSpPr>
        <p:grpSpPr>
          <a:xfrm>
            <a:off x="7455676" y="2196370"/>
            <a:ext cx="3848100" cy="2826534"/>
            <a:chOff x="7455676" y="1854151"/>
            <a:chExt cx="3848100" cy="28265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268FC5-DB78-7A4D-A7E2-6A348638F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55676" y="2318485"/>
              <a:ext cx="3848100" cy="23622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543BB8-2BCC-8146-841A-6668A1D87405}"/>
                </a:ext>
              </a:extLst>
            </p:cNvPr>
            <p:cNvSpPr/>
            <p:nvPr/>
          </p:nvSpPr>
          <p:spPr>
            <a:xfrm>
              <a:off x="8313745" y="1854151"/>
              <a:ext cx="2775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PT Sans Narrow" charset="-52"/>
                </a:rPr>
                <a:t>Same temperature (4</a:t>
              </a:r>
              <a:r>
                <a:rPr kumimoji="1" lang="en-US" altLang="ko-KR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  <a:cs typeface="PT Sans Narrow" charset="-52"/>
                </a:rPr>
                <a:t>8º</a:t>
              </a:r>
              <a:r>
                <a:rPr lang="en-US" altLang="ko-KR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  <a:cs typeface="Ubuntu" charset="0"/>
                </a:rPr>
                <a:t>C)</a:t>
              </a:r>
              <a:r>
                <a:rPr kumimoji="1" lang="en-US" altLang="ko-KR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  <a:cs typeface="PT Sans Narrow" charset="-52"/>
                </a:rPr>
                <a:t> </a:t>
              </a:r>
              <a:endParaRPr lang="ko-KR" alt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E5E662-F9E6-B749-AC8C-A4816FEF1D58}"/>
              </a:ext>
            </a:extLst>
          </p:cNvPr>
          <p:cNvSpPr txBox="1"/>
          <p:nvPr/>
        </p:nvSpPr>
        <p:spPr>
          <a:xfrm>
            <a:off x="9401411" y="6037082"/>
            <a:ext cx="2507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Koban et al., 2016, </a:t>
            </a:r>
            <a:r>
              <a:rPr kumimoji="1" lang="en-US" altLang="ko-KR" sz="16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Emotion</a:t>
            </a:r>
            <a:endParaRPr kumimoji="1" lang="ko-KR" altLang="en-US" sz="1600" i="1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849223-E7DD-CA44-941F-42A8AC3AFD21}"/>
              </a:ext>
            </a:extLst>
          </p:cNvPr>
          <p:cNvGrpSpPr/>
          <p:nvPr/>
        </p:nvGrpSpPr>
        <p:grpSpPr>
          <a:xfrm>
            <a:off x="7181308" y="3317150"/>
            <a:ext cx="5021843" cy="618228"/>
            <a:chOff x="7181308" y="3317150"/>
            <a:chExt cx="5021843" cy="618228"/>
          </a:xfrm>
        </p:grpSpPr>
        <p:sp>
          <p:nvSpPr>
            <p:cNvPr id="9" name="왼쪽 대괄호[L] 8">
              <a:extLst>
                <a:ext uri="{FF2B5EF4-FFF2-40B4-BE49-F238E27FC236}">
                  <a16:creationId xmlns:a16="http://schemas.microsoft.com/office/drawing/2014/main" id="{2AB10DBC-0733-B741-95E7-43FC4486EBC5}"/>
                </a:ext>
              </a:extLst>
            </p:cNvPr>
            <p:cNvSpPr/>
            <p:nvPr/>
          </p:nvSpPr>
          <p:spPr>
            <a:xfrm>
              <a:off x="8318808" y="3395547"/>
              <a:ext cx="84145" cy="485078"/>
            </a:xfrm>
            <a:prstGeom prst="leftBracket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왼쪽 대괄호[L] 24">
              <a:extLst>
                <a:ext uri="{FF2B5EF4-FFF2-40B4-BE49-F238E27FC236}">
                  <a16:creationId xmlns:a16="http://schemas.microsoft.com/office/drawing/2014/main" id="{699368AA-498F-3940-BC55-335008379E5C}"/>
                </a:ext>
              </a:extLst>
            </p:cNvPr>
            <p:cNvSpPr/>
            <p:nvPr/>
          </p:nvSpPr>
          <p:spPr>
            <a:xfrm rot="10800000">
              <a:off x="10943896" y="3379028"/>
              <a:ext cx="84145" cy="401235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677E4A-80AF-2248-AE9E-FBD7A706DC5F}"/>
                </a:ext>
              </a:extLst>
            </p:cNvPr>
            <p:cNvSpPr txBox="1"/>
            <p:nvPr/>
          </p:nvSpPr>
          <p:spPr>
            <a:xfrm>
              <a:off x="7181308" y="3350603"/>
              <a:ext cx="1090362" cy="584775"/>
            </a:xfrm>
            <a:prstGeom prst="rect">
              <a:avLst/>
            </a:prstGeom>
            <a:solidFill>
              <a:srgbClr val="FFFFFF">
                <a:alpha val="80392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rgbClr val="0070C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Social cue</a:t>
              </a:r>
            </a:p>
            <a:p>
              <a:pPr algn="ctr"/>
              <a:r>
                <a:rPr kumimoji="1" lang="en-US" altLang="ko-KR" sz="1600" b="1" dirty="0">
                  <a:solidFill>
                    <a:srgbClr val="0070C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effects</a:t>
              </a:r>
              <a:endParaRPr kumimoji="1" lang="ko-KR" altLang="en-US" sz="1600" b="1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43CFE-3E6F-1A40-AC6B-ED7B4CE0D47F}"/>
                </a:ext>
              </a:extLst>
            </p:cNvPr>
            <p:cNvSpPr txBox="1"/>
            <p:nvPr/>
          </p:nvSpPr>
          <p:spPr>
            <a:xfrm>
              <a:off x="11077713" y="3317150"/>
              <a:ext cx="1125438" cy="584775"/>
            </a:xfrm>
            <a:prstGeom prst="rect">
              <a:avLst/>
            </a:prstGeom>
            <a:solidFill>
              <a:srgbClr val="FFFFFF">
                <a:alpha val="8039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rgbClr val="FF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Social cue</a:t>
              </a:r>
            </a:p>
            <a:p>
              <a:pPr algn="ctr"/>
              <a:r>
                <a:rPr kumimoji="1" lang="en-US" altLang="ko-KR" sz="1600" b="1" dirty="0">
                  <a:solidFill>
                    <a:srgbClr val="FF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effects</a:t>
              </a:r>
              <a:endParaRPr kumimoji="1" lang="ko-KR" altLang="en-US" sz="16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C3FDCA8-C707-1641-83B1-405D133820A6}"/>
                  </a:ext>
                </a:extLst>
              </p14:cNvPr>
              <p14:cNvContentPartPr/>
              <p14:nvPr/>
            </p14:nvContentPartPr>
            <p14:xfrm>
              <a:off x="905400" y="777240"/>
              <a:ext cx="9892080" cy="5670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C3FDCA8-C707-1641-83B1-405D133820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9200" y="761040"/>
                <a:ext cx="9924480" cy="57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90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01B954-7525-9F4B-989B-EAEBA8DDED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1BF034-FB22-2A4B-BB5B-8DE1B1F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11267E-525F-6045-897A-6CAEC3F3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AFE88C2-8C28-7B4D-96F3-24E5D274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C4208BD-C4EB-714A-94D9-8DB834FB9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610E16-F66C-AA45-8892-C6576EFD42F1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5B1076E5-3622-E444-B330-4B1AF63CA3AB}"/>
              </a:ext>
            </a:extLst>
          </p:cNvPr>
          <p:cNvSpPr txBox="1"/>
          <p:nvPr/>
        </p:nvSpPr>
        <p:spPr>
          <a:xfrm>
            <a:off x="319462" y="292097"/>
            <a:ext cx="9743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Evidence 4: Expectation (and placebo effects) can change pain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5E662-F9E6-B749-AC8C-A4816FEF1D58}"/>
              </a:ext>
            </a:extLst>
          </p:cNvPr>
          <p:cNvSpPr txBox="1"/>
          <p:nvPr/>
        </p:nvSpPr>
        <p:spPr>
          <a:xfrm>
            <a:off x="9478356" y="6037082"/>
            <a:ext cx="2353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Atlas et al., 2010, </a:t>
            </a:r>
            <a:r>
              <a:rPr kumimoji="1" lang="en-US" altLang="ko-KR" sz="16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J Neuro</a:t>
            </a:r>
            <a:endParaRPr kumimoji="1" lang="ko-KR" altLang="en-US" sz="1600" i="1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1958EF-0F64-654F-9968-ABB2E44BC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996" y="2192330"/>
            <a:ext cx="4795012" cy="24733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4E2DDEE-574D-6D42-BC25-F450C4828E0F}"/>
              </a:ext>
            </a:extLst>
          </p:cNvPr>
          <p:cNvGrpSpPr>
            <a:grpSpLocks noChangeAspect="1"/>
          </p:cNvGrpSpPr>
          <p:nvPr/>
        </p:nvGrpSpPr>
        <p:grpSpPr>
          <a:xfrm>
            <a:off x="6950600" y="1962062"/>
            <a:ext cx="3704520" cy="2880000"/>
            <a:chOff x="6883136" y="1717139"/>
            <a:chExt cx="4085143" cy="31759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AEA62A-96EE-F445-9451-EC0781697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36425" y="1959349"/>
              <a:ext cx="3860800" cy="29337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F49FF-A477-7D47-B75E-D3AE62169F52}"/>
                </a:ext>
              </a:extLst>
            </p:cNvPr>
            <p:cNvSpPr/>
            <p:nvPr/>
          </p:nvSpPr>
          <p:spPr>
            <a:xfrm>
              <a:off x="10626171" y="2871317"/>
              <a:ext cx="342108" cy="94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2554EA-F3E6-794E-859D-ED074D7ED6E8}"/>
                </a:ext>
              </a:extLst>
            </p:cNvPr>
            <p:cNvSpPr/>
            <p:nvPr/>
          </p:nvSpPr>
          <p:spPr>
            <a:xfrm>
              <a:off x="6883136" y="1717139"/>
              <a:ext cx="342108" cy="94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9001A2-EF84-5049-A833-26E447AB6075}"/>
              </a:ext>
            </a:extLst>
          </p:cNvPr>
          <p:cNvSpPr/>
          <p:nvPr/>
        </p:nvSpPr>
        <p:spPr>
          <a:xfrm>
            <a:off x="7850459" y="1962062"/>
            <a:ext cx="2649545" cy="2386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333E580-8B03-8D42-8AC7-7C644F00876D}"/>
                  </a:ext>
                </a:extLst>
              </p14:cNvPr>
              <p14:cNvContentPartPr/>
              <p14:nvPr/>
            </p14:nvContentPartPr>
            <p14:xfrm>
              <a:off x="2622960" y="876240"/>
              <a:ext cx="8866440" cy="55915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333E580-8B03-8D42-8AC7-7C644F0087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6760" y="860040"/>
                <a:ext cx="8898840" cy="56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2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01B954-7525-9F4B-989B-EAEBA8DDED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1BF034-FB22-2A4B-BB5B-8DE1B1F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11267E-525F-6045-897A-6CAEC3F3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AFE88C2-8C28-7B4D-96F3-24E5D274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C4208BD-C4EB-714A-94D9-8DB834FB9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610E16-F66C-AA45-8892-C6576EFD42F1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5B1076E5-3622-E444-B330-4B1AF63CA3AB}"/>
              </a:ext>
            </a:extLst>
          </p:cNvPr>
          <p:cNvSpPr txBox="1"/>
          <p:nvPr/>
        </p:nvSpPr>
        <p:spPr>
          <a:xfrm>
            <a:off x="319462" y="292097"/>
            <a:ext cx="7274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Evidence 5: Perceived control can change pain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5E662-F9E6-B749-AC8C-A4816FEF1D58}"/>
              </a:ext>
            </a:extLst>
          </p:cNvPr>
          <p:cNvSpPr txBox="1"/>
          <p:nvPr/>
        </p:nvSpPr>
        <p:spPr>
          <a:xfrm>
            <a:off x="9341299" y="6037082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Woo et al., 2017, </a:t>
            </a:r>
            <a:r>
              <a:rPr kumimoji="1" lang="en-US" altLang="ko-KR" sz="16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Nat </a:t>
            </a:r>
            <a:r>
              <a:rPr kumimoji="1" lang="en-US" altLang="ko-KR" sz="1600" i="1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Comms</a:t>
            </a:r>
            <a:endParaRPr kumimoji="1" lang="ko-KR" altLang="en-US" sz="1600" i="1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925345-DE1D-3D4A-9F9A-274875A0FD1E}"/>
              </a:ext>
            </a:extLst>
          </p:cNvPr>
          <p:cNvGrpSpPr/>
          <p:nvPr/>
        </p:nvGrpSpPr>
        <p:grpSpPr>
          <a:xfrm>
            <a:off x="670560" y="2077020"/>
            <a:ext cx="10850880" cy="2969572"/>
            <a:chOff x="670560" y="2077020"/>
            <a:chExt cx="10850880" cy="29695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CBEAEA6-4288-1743-B5D9-511B5A4D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560" y="2077020"/>
              <a:ext cx="10850880" cy="281969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D85BC33-7A1E-5E40-99B2-F8F5C5A9B059}"/>
                </a:ext>
              </a:extLst>
            </p:cNvPr>
            <p:cNvSpPr/>
            <p:nvPr/>
          </p:nvSpPr>
          <p:spPr>
            <a:xfrm>
              <a:off x="806625" y="4468337"/>
              <a:ext cx="7544895" cy="578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D23A90-A410-B74A-8968-37E33C8D1D2D}"/>
              </a:ext>
            </a:extLst>
          </p:cNvPr>
          <p:cNvSpPr/>
          <p:nvPr/>
        </p:nvSpPr>
        <p:spPr>
          <a:xfrm>
            <a:off x="7404410" y="1927141"/>
            <a:ext cx="1494263" cy="16379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EB6635-849C-674D-A6A5-B8619401AE1D}"/>
              </a:ext>
            </a:extLst>
          </p:cNvPr>
          <p:cNvSpPr/>
          <p:nvPr/>
        </p:nvSpPr>
        <p:spPr>
          <a:xfrm>
            <a:off x="9841082" y="1938866"/>
            <a:ext cx="1494263" cy="16379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2DF3D24-3311-CC4C-9FAF-382B406B2781}"/>
                  </a:ext>
                </a:extLst>
              </p14:cNvPr>
              <p14:cNvContentPartPr/>
              <p14:nvPr/>
            </p14:nvContentPartPr>
            <p14:xfrm>
              <a:off x="4033080" y="550440"/>
              <a:ext cx="6878160" cy="5906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2DF3D24-3311-CC4C-9FAF-382B406B27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6880" y="534240"/>
                <a:ext cx="6910560" cy="593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60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01B954-7525-9F4B-989B-EAEBA8DDED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1BF034-FB22-2A4B-BB5B-8DE1B1F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11267E-525F-6045-897A-6CAEC3F3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AFE88C2-8C28-7B4D-96F3-24E5D274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C4208BD-C4EB-714A-94D9-8DB834FB9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610E16-F66C-AA45-8892-C6576EFD42F1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5B1076E5-3622-E444-B330-4B1AF63CA3AB}"/>
              </a:ext>
            </a:extLst>
          </p:cNvPr>
          <p:cNvSpPr txBox="1"/>
          <p:nvPr/>
        </p:nvSpPr>
        <p:spPr>
          <a:xfrm>
            <a:off x="319462" y="292097"/>
            <a:ext cx="6272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Evidence 6: Distraction can change pain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5E662-F9E6-B749-AC8C-A4816FEF1D58}"/>
              </a:ext>
            </a:extLst>
          </p:cNvPr>
          <p:cNvSpPr txBox="1"/>
          <p:nvPr/>
        </p:nvSpPr>
        <p:spPr>
          <a:xfrm>
            <a:off x="9792546" y="6037082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Woo et al., in prep</a:t>
            </a:r>
            <a:endParaRPr kumimoji="1" lang="ko-KR" altLang="en-US" sz="1600" i="1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grpSp>
        <p:nvGrpSpPr>
          <p:cNvPr id="114" name="Group 289">
            <a:extLst>
              <a:ext uri="{FF2B5EF4-FFF2-40B4-BE49-F238E27FC236}">
                <a16:creationId xmlns:a16="http://schemas.microsoft.com/office/drawing/2014/main" id="{CF3BADF5-02F9-6E40-A121-1CE3B6A0BBB5}"/>
              </a:ext>
            </a:extLst>
          </p:cNvPr>
          <p:cNvGrpSpPr>
            <a:grpSpLocks noChangeAspect="1"/>
          </p:cNvGrpSpPr>
          <p:nvPr/>
        </p:nvGrpSpPr>
        <p:grpSpPr>
          <a:xfrm>
            <a:off x="1032764" y="2007000"/>
            <a:ext cx="5848358" cy="2844000"/>
            <a:chOff x="5171070" y="3868035"/>
            <a:chExt cx="4917579" cy="2391372"/>
          </a:xfrm>
        </p:grpSpPr>
        <p:grpSp>
          <p:nvGrpSpPr>
            <p:cNvPr id="115" name="Group 249">
              <a:extLst>
                <a:ext uri="{FF2B5EF4-FFF2-40B4-BE49-F238E27FC236}">
                  <a16:creationId xmlns:a16="http://schemas.microsoft.com/office/drawing/2014/main" id="{93DC5FDB-0EA5-7246-BE0E-0A64E057762C}"/>
                </a:ext>
              </a:extLst>
            </p:cNvPr>
            <p:cNvGrpSpPr/>
            <p:nvPr/>
          </p:nvGrpSpPr>
          <p:grpSpPr>
            <a:xfrm>
              <a:off x="5278761" y="3919104"/>
              <a:ext cx="1061359" cy="900359"/>
              <a:chOff x="6185092" y="1097657"/>
              <a:chExt cx="1061359" cy="900359"/>
            </a:xfrm>
          </p:grpSpPr>
          <p:sp>
            <p:nvSpPr>
              <p:cNvPr id="138" name="Rectangle 271">
                <a:extLst>
                  <a:ext uri="{FF2B5EF4-FFF2-40B4-BE49-F238E27FC236}">
                    <a16:creationId xmlns:a16="http://schemas.microsoft.com/office/drawing/2014/main" id="{461314FD-9CE1-C94F-9A0C-7CC6D77D0284}"/>
                  </a:ext>
                </a:extLst>
              </p:cNvPr>
              <p:cNvSpPr/>
              <p:nvPr/>
            </p:nvSpPr>
            <p:spPr>
              <a:xfrm>
                <a:off x="6332051" y="1407642"/>
                <a:ext cx="914400" cy="59037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latin typeface="Helvetiva" charset="0"/>
                    <a:ea typeface="Helvetiva" charset="0"/>
                    <a:cs typeface="Helvetiva" charset="0"/>
                  </a:rPr>
                  <a:t>+</a:t>
                </a:r>
              </a:p>
            </p:txBody>
          </p:sp>
          <p:sp>
            <p:nvSpPr>
              <p:cNvPr id="139" name="Rectangle 272">
                <a:extLst>
                  <a:ext uri="{FF2B5EF4-FFF2-40B4-BE49-F238E27FC236}">
                    <a16:creationId xmlns:a16="http://schemas.microsoft.com/office/drawing/2014/main" id="{F71757BB-8F8D-8A48-A834-2ED36BE301CE}"/>
                  </a:ext>
                </a:extLst>
              </p:cNvPr>
              <p:cNvSpPr/>
              <p:nvPr/>
            </p:nvSpPr>
            <p:spPr>
              <a:xfrm>
                <a:off x="6185092" y="1097657"/>
                <a:ext cx="905891" cy="312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012825" indent="-962025">
                  <a:lnSpc>
                    <a:spcPct val="130000"/>
                  </a:lnSpc>
                </a:pPr>
                <a:r>
                  <a:rPr lang="en-US" sz="1400" dirty="0">
                    <a:latin typeface="Helvetiva" charset="0"/>
                    <a:ea typeface="Helvetiva" charset="0"/>
                    <a:cs typeface="Helvetiva" charset="0"/>
                  </a:rPr>
                  <a:t>1) Watch:</a:t>
                </a:r>
              </a:p>
            </p:txBody>
          </p:sp>
        </p:grpSp>
        <p:grpSp>
          <p:nvGrpSpPr>
            <p:cNvPr id="116" name="Group 250">
              <a:extLst>
                <a:ext uri="{FF2B5EF4-FFF2-40B4-BE49-F238E27FC236}">
                  <a16:creationId xmlns:a16="http://schemas.microsoft.com/office/drawing/2014/main" id="{612B0293-C1A6-544D-A218-A74D40FEB015}"/>
                </a:ext>
              </a:extLst>
            </p:cNvPr>
            <p:cNvGrpSpPr/>
            <p:nvPr/>
          </p:nvGrpSpPr>
          <p:grpSpPr>
            <a:xfrm>
              <a:off x="5278761" y="4857953"/>
              <a:ext cx="2089769" cy="1255516"/>
              <a:chOff x="6185092" y="2019721"/>
              <a:chExt cx="2089769" cy="1255516"/>
            </a:xfrm>
          </p:grpSpPr>
          <p:sp>
            <p:nvSpPr>
              <p:cNvPr id="132" name="Rectangle 265">
                <a:extLst>
                  <a:ext uri="{FF2B5EF4-FFF2-40B4-BE49-F238E27FC236}">
                    <a16:creationId xmlns:a16="http://schemas.microsoft.com/office/drawing/2014/main" id="{2E612429-E99C-9644-A1B3-FD85AAB1BC13}"/>
                  </a:ext>
                </a:extLst>
              </p:cNvPr>
              <p:cNvSpPr/>
              <p:nvPr/>
            </p:nvSpPr>
            <p:spPr>
              <a:xfrm>
                <a:off x="6185092" y="2019721"/>
                <a:ext cx="1155555" cy="312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012825" indent="-962025">
                  <a:lnSpc>
                    <a:spcPct val="130000"/>
                  </a:lnSpc>
                </a:pPr>
                <a:r>
                  <a:rPr lang="en-US" sz="1400" dirty="0">
                    <a:latin typeface="Helvetiva" charset="0"/>
                    <a:ea typeface="Helvetiva" charset="0"/>
                    <a:cs typeface="Helvetiva" charset="0"/>
                  </a:rPr>
                  <a:t>2) Left-Right:</a:t>
                </a:r>
              </a:p>
            </p:txBody>
          </p:sp>
          <p:grpSp>
            <p:nvGrpSpPr>
              <p:cNvPr id="133" name="Group 266">
                <a:extLst>
                  <a:ext uri="{FF2B5EF4-FFF2-40B4-BE49-F238E27FC236}">
                    <a16:creationId xmlns:a16="http://schemas.microsoft.com/office/drawing/2014/main" id="{476CE3BD-7201-D84F-8A7F-017941DCCD28}"/>
                  </a:ext>
                </a:extLst>
              </p:cNvPr>
              <p:cNvGrpSpPr/>
              <p:nvPr/>
            </p:nvGrpSpPr>
            <p:grpSpPr>
              <a:xfrm>
                <a:off x="6320075" y="2324163"/>
                <a:ext cx="1954786" cy="951074"/>
                <a:chOff x="6330961" y="2324163"/>
                <a:chExt cx="1954786" cy="951074"/>
              </a:xfrm>
            </p:grpSpPr>
            <p:sp>
              <p:nvSpPr>
                <p:cNvPr id="134" name="Rectangle 267">
                  <a:extLst>
                    <a:ext uri="{FF2B5EF4-FFF2-40B4-BE49-F238E27FC236}">
                      <a16:creationId xmlns:a16="http://schemas.microsoft.com/office/drawing/2014/main" id="{C089E619-78D7-8D4C-BED7-A06FD52ABC95}"/>
                    </a:ext>
                  </a:extLst>
                </p:cNvPr>
                <p:cNvSpPr/>
                <p:nvPr/>
              </p:nvSpPr>
              <p:spPr>
                <a:xfrm>
                  <a:off x="6330961" y="2324163"/>
                  <a:ext cx="914400" cy="5943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Helvetiva" charset="0"/>
                      <a:ea typeface="Helvetiva" charset="0"/>
                      <a:cs typeface="Helvetiva" charset="0"/>
                    </a:rPr>
                    <a:t>L</a:t>
                  </a:r>
                </a:p>
              </p:txBody>
            </p:sp>
            <p:sp>
              <p:nvSpPr>
                <p:cNvPr id="135" name="Rectangle 268">
                  <a:extLst>
                    <a:ext uri="{FF2B5EF4-FFF2-40B4-BE49-F238E27FC236}">
                      <a16:creationId xmlns:a16="http://schemas.microsoft.com/office/drawing/2014/main" id="{B03806BB-55B0-6944-9AAA-EF723C1CDCF3}"/>
                    </a:ext>
                  </a:extLst>
                </p:cNvPr>
                <p:cNvSpPr/>
                <p:nvPr/>
              </p:nvSpPr>
              <p:spPr>
                <a:xfrm>
                  <a:off x="7371347" y="2324163"/>
                  <a:ext cx="914400" cy="5943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Helvetiva" charset="0"/>
                      <a:ea typeface="Helvetiva" charset="0"/>
                      <a:cs typeface="Helvetiva" charset="0"/>
                    </a:rPr>
                    <a:t>R</a:t>
                  </a:r>
                </a:p>
              </p:txBody>
            </p:sp>
            <p:pic>
              <p:nvPicPr>
                <p:cNvPr id="136" name="Picture 2" descr="http://www.careercapitalist.com/.a/6a00d8345275cf69e201bb087525f8970d-800wi">
                  <a:extLst>
                    <a:ext uri="{FF2B5EF4-FFF2-40B4-BE49-F238E27FC236}">
                      <a16:creationId xmlns:a16="http://schemas.microsoft.com/office/drawing/2014/main" id="{A375B885-BABC-5A4C-B839-11495B92C4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621731" y="2985694"/>
                  <a:ext cx="289543" cy="2895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2" descr="http://www.careercapitalist.com/.a/6a00d8345275cf69e201bb087525f8970d-800wi">
                  <a:extLst>
                    <a:ext uri="{FF2B5EF4-FFF2-40B4-BE49-F238E27FC236}">
                      <a16:creationId xmlns:a16="http://schemas.microsoft.com/office/drawing/2014/main" id="{7F712A88-B74F-FB43-8B9D-1E66D6B281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88461" y="2985693"/>
                  <a:ext cx="289543" cy="2895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7" name="Group 251">
              <a:extLst>
                <a:ext uri="{FF2B5EF4-FFF2-40B4-BE49-F238E27FC236}">
                  <a16:creationId xmlns:a16="http://schemas.microsoft.com/office/drawing/2014/main" id="{72054770-4504-2141-9256-95C197EBA9C7}"/>
                </a:ext>
              </a:extLst>
            </p:cNvPr>
            <p:cNvGrpSpPr/>
            <p:nvPr/>
          </p:nvGrpSpPr>
          <p:grpSpPr>
            <a:xfrm>
              <a:off x="7316913" y="3919104"/>
              <a:ext cx="2638698" cy="2169482"/>
              <a:chOff x="6185092" y="3348412"/>
              <a:chExt cx="2638698" cy="2169482"/>
            </a:xfrm>
          </p:grpSpPr>
          <p:sp>
            <p:nvSpPr>
              <p:cNvPr id="119" name="Freeform 252">
                <a:extLst>
                  <a:ext uri="{FF2B5EF4-FFF2-40B4-BE49-F238E27FC236}">
                    <a16:creationId xmlns:a16="http://schemas.microsoft.com/office/drawing/2014/main" id="{48AEAEA8-C718-3C4B-B8EC-3E59A8E14B39}"/>
                  </a:ext>
                </a:extLst>
              </p:cNvPr>
              <p:cNvSpPr/>
              <p:nvPr/>
            </p:nvSpPr>
            <p:spPr>
              <a:xfrm flipH="1" flipV="1">
                <a:off x="6918240" y="3811246"/>
                <a:ext cx="1179036" cy="624428"/>
              </a:xfrm>
              <a:custGeom>
                <a:avLst/>
                <a:gdLst>
                  <a:gd name="connsiteX0" fmla="*/ 0 w 1023582"/>
                  <a:gd name="connsiteY0" fmla="*/ 0 h 545911"/>
                  <a:gd name="connsiteX1" fmla="*/ 0 w 1023582"/>
                  <a:gd name="connsiteY1" fmla="*/ 545911 h 545911"/>
                  <a:gd name="connsiteX2" fmla="*/ 1023582 w 1023582"/>
                  <a:gd name="connsiteY2" fmla="*/ 545911 h 545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3582" h="545911">
                    <a:moveTo>
                      <a:pt x="0" y="0"/>
                    </a:moveTo>
                    <a:lnTo>
                      <a:pt x="0" y="545911"/>
                    </a:lnTo>
                    <a:lnTo>
                      <a:pt x="1023582" y="545911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prstDash val="sysDash"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0" name="Rectangle 253">
                <a:extLst>
                  <a:ext uri="{FF2B5EF4-FFF2-40B4-BE49-F238E27FC236}">
                    <a16:creationId xmlns:a16="http://schemas.microsoft.com/office/drawing/2014/main" id="{498A8E6E-1376-3447-9A7B-5B295BFCF7E8}"/>
                  </a:ext>
                </a:extLst>
              </p:cNvPr>
              <p:cNvSpPr/>
              <p:nvPr/>
            </p:nvSpPr>
            <p:spPr>
              <a:xfrm>
                <a:off x="6185092" y="3348412"/>
                <a:ext cx="957177" cy="312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012825" indent="-962025">
                  <a:lnSpc>
                    <a:spcPct val="130000"/>
                  </a:lnSpc>
                </a:pPr>
                <a:r>
                  <a:rPr lang="en-US" sz="1400" dirty="0">
                    <a:latin typeface="Helvetiva" charset="0"/>
                    <a:ea typeface="Helvetiva" charset="0"/>
                    <a:cs typeface="Helvetiva" charset="0"/>
                  </a:rPr>
                  <a:t>3) 3-Back:</a:t>
                </a:r>
              </a:p>
            </p:txBody>
          </p:sp>
          <p:grpSp>
            <p:nvGrpSpPr>
              <p:cNvPr id="121" name="Group 254">
                <a:extLst>
                  <a:ext uri="{FF2B5EF4-FFF2-40B4-BE49-F238E27FC236}">
                    <a16:creationId xmlns:a16="http://schemas.microsoft.com/office/drawing/2014/main" id="{DD2C51B7-C80E-C245-A548-F53E1B557F0F}"/>
                  </a:ext>
                </a:extLst>
              </p:cNvPr>
              <p:cNvGrpSpPr/>
              <p:nvPr/>
            </p:nvGrpSpPr>
            <p:grpSpPr>
              <a:xfrm>
                <a:off x="6308944" y="3673677"/>
                <a:ext cx="2514846" cy="1844217"/>
                <a:chOff x="6385145" y="3913163"/>
                <a:chExt cx="2514846" cy="1844217"/>
              </a:xfrm>
            </p:grpSpPr>
            <p:sp>
              <p:nvSpPr>
                <p:cNvPr id="122" name="Rectangle 255">
                  <a:extLst>
                    <a:ext uri="{FF2B5EF4-FFF2-40B4-BE49-F238E27FC236}">
                      <a16:creationId xmlns:a16="http://schemas.microsoft.com/office/drawing/2014/main" id="{F6072DB8-7652-5C4A-A06D-0058950D4EDA}"/>
                    </a:ext>
                  </a:extLst>
                </p:cNvPr>
                <p:cNvSpPr/>
                <p:nvPr/>
              </p:nvSpPr>
              <p:spPr>
                <a:xfrm>
                  <a:off x="6385145" y="3913163"/>
                  <a:ext cx="603457" cy="4656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latin typeface="Helvetiva" charset="0"/>
                      <a:ea typeface="Helvetiva" charset="0"/>
                      <a:cs typeface="Helvetiva" charset="0"/>
                    </a:rPr>
                    <a:t>R</a:t>
                  </a:r>
                </a:p>
              </p:txBody>
            </p:sp>
            <p:sp>
              <p:nvSpPr>
                <p:cNvPr id="123" name="Rectangle 256">
                  <a:extLst>
                    <a:ext uri="{FF2B5EF4-FFF2-40B4-BE49-F238E27FC236}">
                      <a16:creationId xmlns:a16="http://schemas.microsoft.com/office/drawing/2014/main" id="{8E682E5E-ABF5-CB4C-83D0-E4DC2F9C33C5}"/>
                    </a:ext>
                  </a:extLst>
                </p:cNvPr>
                <p:cNvSpPr/>
                <p:nvPr/>
              </p:nvSpPr>
              <p:spPr>
                <a:xfrm>
                  <a:off x="6870567" y="4179131"/>
                  <a:ext cx="603457" cy="4656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latin typeface="Helvetiva" charset="0"/>
                      <a:ea typeface="Helvetiva" charset="0"/>
                      <a:cs typeface="Helvetiva" charset="0"/>
                    </a:rPr>
                    <a:t>N</a:t>
                  </a:r>
                </a:p>
              </p:txBody>
            </p:sp>
            <p:sp>
              <p:nvSpPr>
                <p:cNvPr id="124" name="Rectangle 257">
                  <a:extLst>
                    <a:ext uri="{FF2B5EF4-FFF2-40B4-BE49-F238E27FC236}">
                      <a16:creationId xmlns:a16="http://schemas.microsoft.com/office/drawing/2014/main" id="{0D909E88-88A8-F040-92D4-E5D63A899BE5}"/>
                    </a:ext>
                  </a:extLst>
                </p:cNvPr>
                <p:cNvSpPr/>
                <p:nvPr/>
              </p:nvSpPr>
              <p:spPr>
                <a:xfrm>
                  <a:off x="7355989" y="4440684"/>
                  <a:ext cx="603457" cy="4656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latin typeface="Helvetiva" charset="0"/>
                      <a:ea typeface="Helvetiva" charset="0"/>
                      <a:cs typeface="Helvetiva" charset="0"/>
                    </a:rPr>
                    <a:t>S</a:t>
                  </a:r>
                </a:p>
              </p:txBody>
            </p:sp>
            <p:sp>
              <p:nvSpPr>
                <p:cNvPr id="125" name="Rectangle 258">
                  <a:extLst>
                    <a:ext uri="{FF2B5EF4-FFF2-40B4-BE49-F238E27FC236}">
                      <a16:creationId xmlns:a16="http://schemas.microsoft.com/office/drawing/2014/main" id="{CA090CE6-4A3B-7B4D-BE7A-DE2291B705DD}"/>
                    </a:ext>
                  </a:extLst>
                </p:cNvPr>
                <p:cNvSpPr/>
                <p:nvPr/>
              </p:nvSpPr>
              <p:spPr>
                <a:xfrm>
                  <a:off x="7819639" y="4702237"/>
                  <a:ext cx="603457" cy="4656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latin typeface="Helvetiva" charset="0"/>
                      <a:ea typeface="Helvetiva" charset="0"/>
                      <a:cs typeface="Helvetiva" charset="0"/>
                    </a:rPr>
                    <a:t>R</a:t>
                  </a:r>
                </a:p>
              </p:txBody>
            </p:sp>
            <p:sp>
              <p:nvSpPr>
                <p:cNvPr id="126" name="Rectangle 259">
                  <a:extLst>
                    <a:ext uri="{FF2B5EF4-FFF2-40B4-BE49-F238E27FC236}">
                      <a16:creationId xmlns:a16="http://schemas.microsoft.com/office/drawing/2014/main" id="{3B73F43B-592F-7747-924A-B62986BB6401}"/>
                    </a:ext>
                  </a:extLst>
                </p:cNvPr>
                <p:cNvSpPr/>
                <p:nvPr/>
              </p:nvSpPr>
              <p:spPr>
                <a:xfrm>
                  <a:off x="8296534" y="4963790"/>
                  <a:ext cx="603457" cy="4656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latin typeface="Helvetiva" charset="0"/>
                      <a:ea typeface="Helvetiva" charset="0"/>
                      <a:cs typeface="Helvetiva" charset="0"/>
                    </a:rPr>
                    <a:t>T</a:t>
                  </a:r>
                </a:p>
              </p:txBody>
            </p:sp>
            <p:pic>
              <p:nvPicPr>
                <p:cNvPr id="127" name="Picture 2" descr="http://www.careercapitalist.com/.a/6a00d8345275cf69e201bb087525f8970d-800wi">
                  <a:extLst>
                    <a:ext uri="{FF2B5EF4-FFF2-40B4-BE49-F238E27FC236}">
                      <a16:creationId xmlns:a16="http://schemas.microsoft.com/office/drawing/2014/main" id="{40BC133C-395B-3147-BB5B-920177CECE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551281" y="4425539"/>
                  <a:ext cx="289543" cy="2895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2" descr="http://www.careercapitalist.com/.a/6a00d8345275cf69e201bb087525f8970d-800wi">
                  <a:extLst>
                    <a:ext uri="{FF2B5EF4-FFF2-40B4-BE49-F238E27FC236}">
                      <a16:creationId xmlns:a16="http://schemas.microsoft.com/office/drawing/2014/main" id="{0E59F1CD-BE5E-9646-BDDF-2DF410DA2B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025031" y="4688328"/>
                  <a:ext cx="289543" cy="2895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2" descr="http://www.careercapitalist.com/.a/6a00d8345275cf69e201bb087525f8970d-800wi">
                  <a:extLst>
                    <a:ext uri="{FF2B5EF4-FFF2-40B4-BE49-F238E27FC236}">
                      <a16:creationId xmlns:a16="http://schemas.microsoft.com/office/drawing/2014/main" id="{85ED6A09-202E-C74F-BD4B-77950F12E2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05407" y="4942021"/>
                  <a:ext cx="289543" cy="2895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Picture 2" descr="http://www.careercapitalist.com/.a/6a00d8345275cf69e201bb087525f8970d-800wi">
                  <a:extLst>
                    <a:ext uri="{FF2B5EF4-FFF2-40B4-BE49-F238E27FC236}">
                      <a16:creationId xmlns:a16="http://schemas.microsoft.com/office/drawing/2014/main" id="{822792B7-369B-C249-841F-4284319E54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68081" y="5205824"/>
                  <a:ext cx="289543" cy="2895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2" descr="http://www.careercapitalist.com/.a/6a00d8345275cf69e201bb087525f8970d-800wi">
                  <a:extLst>
                    <a:ext uri="{FF2B5EF4-FFF2-40B4-BE49-F238E27FC236}">
                      <a16:creationId xmlns:a16="http://schemas.microsoft.com/office/drawing/2014/main" id="{E6466F15-1CF6-9642-9836-B0CADE5F7D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441808" y="5467837"/>
                  <a:ext cx="289543" cy="2895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18" name="Rounded Rectangle 288">
              <a:extLst>
                <a:ext uri="{FF2B5EF4-FFF2-40B4-BE49-F238E27FC236}">
                  <a16:creationId xmlns:a16="http://schemas.microsoft.com/office/drawing/2014/main" id="{019B60EE-85CA-5A41-B514-919FD95E8B32}"/>
                </a:ext>
              </a:extLst>
            </p:cNvPr>
            <p:cNvSpPr/>
            <p:nvPr/>
          </p:nvSpPr>
          <p:spPr>
            <a:xfrm>
              <a:off x="5171070" y="3868035"/>
              <a:ext cx="4917579" cy="2391372"/>
            </a:xfrm>
            <a:prstGeom prst="roundRect">
              <a:avLst>
                <a:gd name="adj" fmla="val 14336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A3FC277-4185-4741-A19C-712E32DF58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674" y="1963340"/>
            <a:ext cx="2984500" cy="2997200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9078C6A-3A2F-E74A-86C6-838973966BC6}"/>
              </a:ext>
            </a:extLst>
          </p:cNvPr>
          <p:cNvSpPr/>
          <p:nvPr/>
        </p:nvSpPr>
        <p:spPr>
          <a:xfrm>
            <a:off x="8653346" y="1963340"/>
            <a:ext cx="1762206" cy="16379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7E94FA-3A43-BA4D-BCD7-318C556257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2662" y="1909265"/>
            <a:ext cx="1397000" cy="711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3A70C58-71A5-FA42-8349-F9294D100653}"/>
                  </a:ext>
                </a:extLst>
              </p14:cNvPr>
              <p14:cNvContentPartPr/>
              <p14:nvPr/>
            </p14:nvContentPartPr>
            <p14:xfrm>
              <a:off x="993960" y="700560"/>
              <a:ext cx="10027440" cy="56858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3A70C58-71A5-FA42-8349-F9294D1006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7760" y="684360"/>
                <a:ext cx="10059840" cy="57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62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01B954-7525-9F4B-989B-EAEBA8DDED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1BF034-FB22-2A4B-BB5B-8DE1B1F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11267E-525F-6045-897A-6CAEC3F3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AFE88C2-8C28-7B4D-96F3-24E5D274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C4208BD-C4EB-714A-94D9-8DB834FB9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610E16-F66C-AA45-8892-C6576EFD42F1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5B1076E5-3622-E444-B330-4B1AF63CA3AB}"/>
              </a:ext>
            </a:extLst>
          </p:cNvPr>
          <p:cNvSpPr txBox="1"/>
          <p:nvPr/>
        </p:nvSpPr>
        <p:spPr>
          <a:xfrm>
            <a:off x="319462" y="292097"/>
            <a:ext cx="5950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Pain as a multidimensional experience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6D4F25-E658-B94D-A455-0E566FEA9B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70" y="1994726"/>
            <a:ext cx="6543712" cy="3009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C9E306-7B5C-3D43-876C-36B801E948F8}"/>
              </a:ext>
            </a:extLst>
          </p:cNvPr>
          <p:cNvSpPr txBox="1"/>
          <p:nvPr/>
        </p:nvSpPr>
        <p:spPr>
          <a:xfrm>
            <a:off x="5170510" y="6154907"/>
            <a:ext cx="4827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Optima" charset="0"/>
                <a:ea typeface="Optima" charset="0"/>
                <a:cs typeface="Optima" charset="0"/>
              </a:rPr>
              <a:t>Adapted from </a:t>
            </a:r>
            <a:r>
              <a:rPr lang="en-US" altLang="ko-KR" sz="1600" dirty="0" err="1">
                <a:latin typeface="Optima" charset="0"/>
                <a:ea typeface="Optima" charset="0"/>
                <a:cs typeface="Optima" charset="0"/>
              </a:rPr>
              <a:t>Melzack</a:t>
            </a:r>
            <a:r>
              <a:rPr lang="en-US" altLang="ko-KR" sz="1600" dirty="0">
                <a:latin typeface="Optima" charset="0"/>
                <a:ea typeface="Optima" charset="0"/>
                <a:cs typeface="Optima" charset="0"/>
              </a:rPr>
              <a:t>, 2005, </a:t>
            </a:r>
            <a:r>
              <a:rPr lang="en-US" altLang="ko-KR" sz="1600" i="1" dirty="0">
                <a:latin typeface="Optima" charset="0"/>
                <a:ea typeface="Optima" charset="0"/>
                <a:cs typeface="Optima" charset="0"/>
              </a:rPr>
              <a:t>Pain Practice</a:t>
            </a:r>
            <a:endParaRPr lang="en-US" altLang="ko-KR" sz="1600" dirty="0">
              <a:latin typeface="Optima" charset="0"/>
              <a:ea typeface="Optima" charset="0"/>
              <a:cs typeface="Optima" charset="0"/>
            </a:endParaRPr>
          </a:p>
          <a:p>
            <a:pPr algn="r"/>
            <a:r>
              <a:rPr lang="en-US" altLang="ko-KR" sz="1600" dirty="0">
                <a:latin typeface="Optima" charset="0"/>
                <a:ea typeface="Optima" charset="0"/>
                <a:cs typeface="Optima" charset="0"/>
              </a:rPr>
              <a:t>Wager &amp; Woo, 2015, </a:t>
            </a:r>
            <a:r>
              <a:rPr lang="en-US" altLang="ko-KR" sz="1600" i="1" dirty="0">
                <a:latin typeface="Optima" charset="0"/>
                <a:ea typeface="Optima" charset="0"/>
                <a:cs typeface="Optima" charset="0"/>
              </a:rPr>
              <a:t>Science Translational Medicine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D51A30-E967-D147-AFD0-968977515C47}"/>
              </a:ext>
            </a:extLst>
          </p:cNvPr>
          <p:cNvGrpSpPr>
            <a:grpSpLocks noChangeAspect="1"/>
          </p:cNvGrpSpPr>
          <p:nvPr/>
        </p:nvGrpSpPr>
        <p:grpSpPr>
          <a:xfrm>
            <a:off x="7169585" y="521085"/>
            <a:ext cx="4421074" cy="5256000"/>
            <a:chOff x="5733637" y="1697927"/>
            <a:chExt cx="3881640" cy="4614686"/>
          </a:xfrm>
        </p:grpSpPr>
        <p:grpSp>
          <p:nvGrpSpPr>
            <p:cNvPr id="14" name="Group 2056">
              <a:extLst>
                <a:ext uri="{FF2B5EF4-FFF2-40B4-BE49-F238E27FC236}">
                  <a16:creationId xmlns:a16="http://schemas.microsoft.com/office/drawing/2014/main" id="{256E4A48-F638-744C-8828-CE957F258C76}"/>
                </a:ext>
              </a:extLst>
            </p:cNvPr>
            <p:cNvGrpSpPr/>
            <p:nvPr/>
          </p:nvGrpSpPr>
          <p:grpSpPr>
            <a:xfrm>
              <a:off x="5733637" y="1697927"/>
              <a:ext cx="3881640" cy="4614686"/>
              <a:chOff x="2548716" y="1734556"/>
              <a:chExt cx="3881640" cy="4614686"/>
            </a:xfrm>
          </p:grpSpPr>
          <p:pic>
            <p:nvPicPr>
              <p:cNvPr id="19" name="Picture 2048">
                <a:extLst>
                  <a:ext uri="{FF2B5EF4-FFF2-40B4-BE49-F238E27FC236}">
                    <a16:creationId xmlns:a16="http://schemas.microsoft.com/office/drawing/2014/main" id="{964882A5-874E-DD40-8BD3-708716EE43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719" r="27220"/>
              <a:stretch/>
            </p:blipFill>
            <p:spPr>
              <a:xfrm>
                <a:off x="2548716" y="1734556"/>
                <a:ext cx="3881640" cy="4614686"/>
              </a:xfrm>
              <a:prstGeom prst="rect">
                <a:avLst/>
              </a:prstGeom>
            </p:spPr>
          </p:pic>
          <p:grpSp>
            <p:nvGrpSpPr>
              <p:cNvPr id="20" name="Group 2055">
                <a:extLst>
                  <a:ext uri="{FF2B5EF4-FFF2-40B4-BE49-F238E27FC236}">
                    <a16:creationId xmlns:a16="http://schemas.microsoft.com/office/drawing/2014/main" id="{C613CAA5-43EF-F146-9DB8-7A4EBD1753F7}"/>
                  </a:ext>
                </a:extLst>
              </p:cNvPr>
              <p:cNvGrpSpPr/>
              <p:nvPr/>
            </p:nvGrpSpPr>
            <p:grpSpPr>
              <a:xfrm>
                <a:off x="3747800" y="4813300"/>
                <a:ext cx="1802100" cy="1511300"/>
                <a:chOff x="3747800" y="4813300"/>
                <a:chExt cx="1802100" cy="1511300"/>
              </a:xfrm>
            </p:grpSpPr>
            <p:sp>
              <p:nvSpPr>
                <p:cNvPr id="21" name="Freeform 2053">
                  <a:extLst>
                    <a:ext uri="{FF2B5EF4-FFF2-40B4-BE49-F238E27FC236}">
                      <a16:creationId xmlns:a16="http://schemas.microsoft.com/office/drawing/2014/main" id="{21FE43E0-4172-2644-A4BF-85C479294588}"/>
                    </a:ext>
                  </a:extLst>
                </p:cNvPr>
                <p:cNvSpPr/>
                <p:nvPr/>
              </p:nvSpPr>
              <p:spPr>
                <a:xfrm>
                  <a:off x="5270500" y="4813300"/>
                  <a:ext cx="279400" cy="1511300"/>
                </a:xfrm>
                <a:custGeom>
                  <a:avLst/>
                  <a:gdLst>
                    <a:gd name="connsiteX0" fmla="*/ 279400 w 279400"/>
                    <a:gd name="connsiteY0" fmla="*/ 1511300 h 1511300"/>
                    <a:gd name="connsiteX1" fmla="*/ 228600 w 279400"/>
                    <a:gd name="connsiteY1" fmla="*/ 1054100 h 1511300"/>
                    <a:gd name="connsiteX2" fmla="*/ 101600 w 279400"/>
                    <a:gd name="connsiteY2" fmla="*/ 368300 h 1511300"/>
                    <a:gd name="connsiteX3" fmla="*/ 0 w 279400"/>
                    <a:gd name="connsiteY3" fmla="*/ 0 h 151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9400" h="1511300">
                      <a:moveTo>
                        <a:pt x="279400" y="1511300"/>
                      </a:moveTo>
                      <a:lnTo>
                        <a:pt x="228600" y="1054100"/>
                      </a:lnTo>
                      <a:lnTo>
                        <a:pt x="101600" y="3683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  <a:headEnd type="none" w="med" len="med"/>
                  <a:tailEnd type="triangl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8307F6B-E586-5E40-BDD7-769D29E8ED2D}"/>
                    </a:ext>
                  </a:extLst>
                </p:cNvPr>
                <p:cNvSpPr txBox="1"/>
                <p:nvPr/>
              </p:nvSpPr>
              <p:spPr>
                <a:xfrm>
                  <a:off x="3747800" y="5016500"/>
                  <a:ext cx="15819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C00000"/>
                      </a:solidFill>
                      <a:latin typeface="Optima" charset="0"/>
                      <a:ea typeface="Optima" charset="0"/>
                      <a:cs typeface="Optima" charset="0"/>
                    </a:rPr>
                    <a:t>Nociceptive input</a:t>
                  </a:r>
                </a:p>
              </p:txBody>
            </p:sp>
          </p:grpSp>
        </p:grpSp>
        <p:sp>
          <p:nvSpPr>
            <p:cNvPr id="15" name="Oval 2057">
              <a:extLst>
                <a:ext uri="{FF2B5EF4-FFF2-40B4-BE49-F238E27FC236}">
                  <a16:creationId xmlns:a16="http://schemas.microsoft.com/office/drawing/2014/main" id="{7CEEC351-B2AA-1C4E-8D2E-B6DA69D4EA0C}"/>
                </a:ext>
              </a:extLst>
            </p:cNvPr>
            <p:cNvSpPr/>
            <p:nvPr/>
          </p:nvSpPr>
          <p:spPr>
            <a:xfrm>
              <a:off x="7030416" y="2099733"/>
              <a:ext cx="910167" cy="914400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81">
              <a:extLst>
                <a:ext uri="{FF2B5EF4-FFF2-40B4-BE49-F238E27FC236}">
                  <a16:creationId xmlns:a16="http://schemas.microsoft.com/office/drawing/2014/main" id="{5DC3643C-A7FC-1A4F-A9B3-CD0461273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7616" y="2910820"/>
              <a:ext cx="1274254" cy="1280180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82">
              <a:extLst>
                <a:ext uri="{FF2B5EF4-FFF2-40B4-BE49-F238E27FC236}">
                  <a16:creationId xmlns:a16="http://schemas.microsoft.com/office/drawing/2014/main" id="{50BBC583-45E7-364A-8556-AE4A4AF5C3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0533" y="2239433"/>
              <a:ext cx="1078992" cy="10795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83">
              <a:extLst>
                <a:ext uri="{FF2B5EF4-FFF2-40B4-BE49-F238E27FC236}">
                  <a16:creationId xmlns:a16="http://schemas.microsoft.com/office/drawing/2014/main" id="{6D0DEDDF-90C0-FB42-978B-12FADB0D8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8006" y="3251646"/>
              <a:ext cx="1517966" cy="1525025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CD91E54-5844-E648-B09B-2B988FBA7CD7}"/>
                  </a:ext>
                </a:extLst>
              </p14:cNvPr>
              <p14:cNvContentPartPr/>
              <p14:nvPr/>
            </p14:nvContentPartPr>
            <p14:xfrm>
              <a:off x="655200" y="351360"/>
              <a:ext cx="11069280" cy="64015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CD91E54-5844-E648-B09B-2B988FBA7C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000" y="335160"/>
                <a:ext cx="11101680" cy="64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40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What is emotion?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43777D-57A4-5746-AA68-E87385590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6" r="29734" b="8795"/>
          <a:stretch/>
        </p:blipFill>
        <p:spPr>
          <a:xfrm>
            <a:off x="3635565" y="1389807"/>
            <a:ext cx="4638102" cy="37281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16FB092-D453-3A4C-8864-FC40FE86B7AE}"/>
                  </a:ext>
                </a:extLst>
              </p14:cNvPr>
              <p14:cNvContentPartPr/>
              <p14:nvPr/>
            </p14:nvContentPartPr>
            <p14:xfrm>
              <a:off x="7587720" y="1531800"/>
              <a:ext cx="2054520" cy="4780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16FB092-D453-3A4C-8864-FC40FE86B7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1520" y="1515600"/>
                <a:ext cx="2086920" cy="5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0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01B954-7525-9F4B-989B-EAEBA8DDED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1BF034-FB22-2A4B-BB5B-8DE1B1F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11267E-525F-6045-897A-6CAEC3F3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AFE88C2-8C28-7B4D-96F3-24E5D274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C4208BD-C4EB-714A-94D9-8DB834FB9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610E16-F66C-AA45-8892-C6576EFD42F1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5B1076E5-3622-E444-B330-4B1AF63CA3AB}"/>
              </a:ext>
            </a:extLst>
          </p:cNvPr>
          <p:cNvSpPr txBox="1"/>
          <p:nvPr/>
        </p:nvSpPr>
        <p:spPr>
          <a:xfrm>
            <a:off x="319462" y="292097"/>
            <a:ext cx="797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Treating pain by altering multidimensional contexts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9C7204-E722-6A4A-8CC8-80A087930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6011" y="1414074"/>
            <a:ext cx="8708390" cy="4024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359669-32E6-F24D-9F0D-282E8812BEBF}"/>
              </a:ext>
            </a:extLst>
          </p:cNvPr>
          <p:cNvSpPr txBox="1"/>
          <p:nvPr/>
        </p:nvSpPr>
        <p:spPr>
          <a:xfrm>
            <a:off x="7451416" y="6037082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Wager &amp; Atlas, 2015, </a:t>
            </a:r>
            <a:r>
              <a:rPr kumimoji="1" lang="en-US" altLang="ko-KR" sz="16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Nature Reviews Neuroscience</a:t>
            </a:r>
            <a:endParaRPr kumimoji="1" lang="ko-KR" altLang="en-US" sz="1600" i="1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844C620-2908-1E4E-8069-C47836AF8737}"/>
                  </a:ext>
                </a:extLst>
              </p14:cNvPr>
              <p14:cNvContentPartPr/>
              <p14:nvPr/>
            </p14:nvContentPartPr>
            <p14:xfrm>
              <a:off x="525960" y="653040"/>
              <a:ext cx="11267640" cy="3228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844C620-2908-1E4E-8069-C47836AF87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9760" y="636840"/>
                <a:ext cx="11300040" cy="32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10707AD-B355-534A-BBDB-40C3B91EA69E}"/>
                  </a:ext>
                </a:extLst>
              </p14:cNvPr>
              <p14:cNvContentPartPr/>
              <p14:nvPr/>
            </p14:nvContentPartPr>
            <p14:xfrm>
              <a:off x="2926080" y="2209680"/>
              <a:ext cx="6684840" cy="1148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10707AD-B355-534A-BBDB-40C3B91EA6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9880" y="2193480"/>
                <a:ext cx="6717240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73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AC627718-F6AB-F341-9249-1D35E09F724E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5F5C5C5-D915-D349-AB8E-663482C71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AFEF348-5446-364C-9D47-8353655BD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F3A36-509B-AE41-8298-FA6D26A7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656A495-9218-8F40-950A-1C532A1ED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E1032A-DE76-0048-8E00-2717E47E0D4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F3E88677-9675-6B48-B68B-09E3A6F86E34}"/>
              </a:ext>
            </a:extLst>
          </p:cNvPr>
          <p:cNvSpPr txBox="1"/>
          <p:nvPr/>
        </p:nvSpPr>
        <p:spPr>
          <a:xfrm>
            <a:off x="319462" y="292097"/>
            <a:ext cx="566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Emotion generation vs. regulation??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925BFBE-847D-0246-AC91-4C09778C4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507" y="1836022"/>
            <a:ext cx="2067899" cy="217898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726BF71-18F2-1743-B828-71F70A821C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462" y="1607276"/>
            <a:ext cx="7457078" cy="2878337"/>
          </a:xfrm>
          <a:prstGeom prst="rect">
            <a:avLst/>
          </a:prstGeom>
        </p:spPr>
      </p:pic>
      <p:sp>
        <p:nvSpPr>
          <p:cNvPr id="42" name="텍스트 상자 3">
            <a:extLst>
              <a:ext uri="{FF2B5EF4-FFF2-40B4-BE49-F238E27FC236}">
                <a16:creationId xmlns:a16="http://schemas.microsoft.com/office/drawing/2014/main" id="{A7D17739-0EE6-2C4B-BC5B-30A99590C6AB}"/>
              </a:ext>
            </a:extLst>
          </p:cNvPr>
          <p:cNvSpPr txBox="1"/>
          <p:nvPr/>
        </p:nvSpPr>
        <p:spPr>
          <a:xfrm>
            <a:off x="1621858" y="1025403"/>
            <a:ext cx="894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Dominant view: dual system: </a:t>
            </a:r>
            <a:r>
              <a:rPr kumimoji="1" lang="en-US" altLang="ko-KR" sz="2000" b="1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Cortical (regulation) vs. sub-cortical (perception)</a:t>
            </a:r>
          </a:p>
        </p:txBody>
      </p:sp>
      <p:pic>
        <p:nvPicPr>
          <p:cNvPr id="43" name="Picture 1">
            <a:extLst>
              <a:ext uri="{FF2B5EF4-FFF2-40B4-BE49-F238E27FC236}">
                <a16:creationId xmlns:a16="http://schemas.microsoft.com/office/drawing/2014/main" id="{ABAE7006-7BBF-E64B-9461-A2F690E42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5622" y="4416716"/>
            <a:ext cx="4465967" cy="200178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17A625-64C9-624E-9CD6-A13AB064550E}"/>
              </a:ext>
            </a:extLst>
          </p:cNvPr>
          <p:cNvSpPr/>
          <p:nvPr/>
        </p:nvSpPr>
        <p:spPr>
          <a:xfrm>
            <a:off x="6344562" y="6125856"/>
            <a:ext cx="5718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Heatherton &amp; Wagner, 2011, TICS; Ochsner et al., 2012; Wager et al., 2008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3E4020-2D17-6845-A485-2D29A0B1F60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4354"/>
          <a:stretch/>
        </p:blipFill>
        <p:spPr>
          <a:xfrm>
            <a:off x="161284" y="1792054"/>
            <a:ext cx="1968925" cy="2251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016C878-37E0-D547-96F1-3DBE79729A16}"/>
                  </a:ext>
                </a:extLst>
              </p14:cNvPr>
              <p14:cNvContentPartPr/>
              <p14:nvPr/>
            </p14:nvContentPartPr>
            <p14:xfrm>
              <a:off x="1249200" y="851040"/>
              <a:ext cx="4911840" cy="32216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016C878-37E0-D547-96F1-3DBE79729A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3000" y="834840"/>
                <a:ext cx="4944240" cy="325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0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FEEC79-9120-C041-ADBF-C104AA6E72B6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0CECF-343B-FD4E-AFE7-78D4560D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06E77F-A06C-6741-9B98-EDAE3969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CDEC72-7368-4B40-AC50-C1467E98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920BF1-617A-FE46-AA93-3E75161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64430-3E36-C54E-9931-F053C6EFB5E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C612319B-7E2F-A544-80C7-AED79D518799}"/>
              </a:ext>
            </a:extLst>
          </p:cNvPr>
          <p:cNvSpPr txBox="1"/>
          <p:nvPr/>
        </p:nvSpPr>
        <p:spPr>
          <a:xfrm>
            <a:off x="3352783" y="5044253"/>
            <a:ext cx="884721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/>
              </a:rPr>
              <a:t>Emotion as coordinated brain responses across multiple-systems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" sz="105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Helvetica Neue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" sz="20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/>
              </a:rPr>
              <a:t>Emotions are arbitrary “labels” for patterns of coordinated brain processes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6C48D5-85E7-F347-A9BA-B1B06E22A627}"/>
              </a:ext>
            </a:extLst>
          </p:cNvPr>
          <p:cNvGrpSpPr/>
          <p:nvPr/>
        </p:nvGrpSpPr>
        <p:grpSpPr>
          <a:xfrm>
            <a:off x="3352783" y="1304282"/>
            <a:ext cx="7529955" cy="3366702"/>
            <a:chOff x="1403106" y="2427614"/>
            <a:chExt cx="7529955" cy="3366702"/>
          </a:xfrm>
        </p:grpSpPr>
        <p:pic>
          <p:nvPicPr>
            <p:cNvPr id="23" name="Picture 115" descr="graph3d_v2_anger.png">
              <a:extLst>
                <a:ext uri="{FF2B5EF4-FFF2-40B4-BE49-F238E27FC236}">
                  <a16:creationId xmlns:a16="http://schemas.microsoft.com/office/drawing/2014/main" id="{93C75439-F4B0-7D45-A084-E59E6BD3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342" y="2427614"/>
              <a:ext cx="4483954" cy="3366702"/>
            </a:xfrm>
            <a:prstGeom prst="rect">
              <a:avLst/>
            </a:prstGeom>
          </p:spPr>
        </p:pic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583E89A9-A33B-EF4D-9F8E-CABB26D8CA64}"/>
                </a:ext>
              </a:extLst>
            </p:cNvPr>
            <p:cNvSpPr txBox="1"/>
            <p:nvPr/>
          </p:nvSpPr>
          <p:spPr>
            <a:xfrm>
              <a:off x="7703202" y="3590095"/>
              <a:ext cx="1229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prospection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8A46CAF-A578-BF4B-83A2-44D8DD36FA2D}"/>
                </a:ext>
              </a:extLst>
            </p:cNvPr>
            <p:cNvSpPr txBox="1"/>
            <p:nvPr/>
          </p:nvSpPr>
          <p:spPr>
            <a:xfrm>
              <a:off x="6787567" y="4771443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memory</a:t>
              </a: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FD94638C-65F0-9F4B-BA02-EFD46FF09470}"/>
                </a:ext>
              </a:extLst>
            </p:cNvPr>
            <p:cNvSpPr txBox="1"/>
            <p:nvPr/>
          </p:nvSpPr>
          <p:spPr>
            <a:xfrm>
              <a:off x="5194531" y="5431452"/>
              <a:ext cx="12066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metabolism</a:t>
              </a: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69E8CDE2-0F5D-E949-AAD0-9946DF2EB34D}"/>
                </a:ext>
              </a:extLst>
            </p:cNvPr>
            <p:cNvSpPr txBox="1"/>
            <p:nvPr/>
          </p:nvSpPr>
          <p:spPr>
            <a:xfrm>
              <a:off x="3281310" y="3772411"/>
              <a:ext cx="11235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perception</a:t>
              </a: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8DAD4061-E8A5-B94F-A671-C3C930726174}"/>
                </a:ext>
              </a:extLst>
            </p:cNvPr>
            <p:cNvSpPr txBox="1"/>
            <p:nvPr/>
          </p:nvSpPr>
          <p:spPr>
            <a:xfrm>
              <a:off x="4217981" y="2561703"/>
              <a:ext cx="976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attention</a:t>
              </a: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6F5CBEC3-1F75-D748-9E7C-AC74AC0E8AAF}"/>
                </a:ext>
              </a:extLst>
            </p:cNvPr>
            <p:cNvSpPr txBox="1"/>
            <p:nvPr/>
          </p:nvSpPr>
          <p:spPr>
            <a:xfrm>
              <a:off x="6646635" y="2498397"/>
              <a:ext cx="7206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action</a:t>
              </a: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7B921C25-0DC6-DC40-ACAD-1288C6751DD5}"/>
                </a:ext>
              </a:extLst>
            </p:cNvPr>
            <p:cNvSpPr txBox="1"/>
            <p:nvPr/>
          </p:nvSpPr>
          <p:spPr>
            <a:xfrm>
              <a:off x="1403106" y="4423336"/>
              <a:ext cx="2439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endPara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57632CF-14A9-AE4F-B78D-B59DEA2B92C1}"/>
              </a:ext>
            </a:extLst>
          </p:cNvPr>
          <p:cNvSpPr/>
          <p:nvPr/>
        </p:nvSpPr>
        <p:spPr>
          <a:xfrm>
            <a:off x="2200248" y="6453784"/>
            <a:ext cx="727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Barrett, L.F. et al. 2006, 2009, 2013; Lindquist et al. 2011, 2012; J. Price, 1999; Bandler, 2000</a:t>
            </a:r>
            <a:endParaRPr lang="en-US" altLang="ko-KR" sz="14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24" name="텍스트 상자 3">
            <a:extLst>
              <a:ext uri="{FF2B5EF4-FFF2-40B4-BE49-F238E27FC236}">
                <a16:creationId xmlns:a16="http://schemas.microsoft.com/office/drawing/2014/main" id="{B065093F-2947-C448-A389-A216E16B339F}"/>
              </a:ext>
            </a:extLst>
          </p:cNvPr>
          <p:cNvSpPr txBox="1"/>
          <p:nvPr/>
        </p:nvSpPr>
        <p:spPr>
          <a:xfrm>
            <a:off x="319462" y="292097"/>
            <a:ext cx="443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But what’s being regulated?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A5D473-1125-9B48-974C-18516A5893A1}"/>
              </a:ext>
            </a:extLst>
          </p:cNvPr>
          <p:cNvGrpSpPr/>
          <p:nvPr/>
        </p:nvGrpSpPr>
        <p:grpSpPr>
          <a:xfrm>
            <a:off x="763946" y="1164873"/>
            <a:ext cx="4767280" cy="3426565"/>
            <a:chOff x="6940691" y="2199090"/>
            <a:chExt cx="4767280" cy="3426565"/>
          </a:xfrm>
        </p:grpSpPr>
        <p:sp>
          <p:nvSpPr>
            <p:cNvPr id="26" name="텍스트 상자 3">
              <a:extLst>
                <a:ext uri="{FF2B5EF4-FFF2-40B4-BE49-F238E27FC236}">
                  <a16:creationId xmlns:a16="http://schemas.microsoft.com/office/drawing/2014/main" id="{4156B995-60C1-524A-9F03-7489B3DE7D10}"/>
                </a:ext>
              </a:extLst>
            </p:cNvPr>
            <p:cNvSpPr txBox="1"/>
            <p:nvPr/>
          </p:nvSpPr>
          <p:spPr>
            <a:xfrm>
              <a:off x="6940691" y="2199090"/>
              <a:ext cx="47672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NAcc</a:t>
              </a:r>
              <a:r>
                <a:rPr kumimoji="1"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and amygdala: </a:t>
              </a:r>
            </a:p>
            <a:p>
              <a:r>
                <a:rPr kumimoji="1"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Are these good markers for positive and negative emotions? </a:t>
              </a:r>
              <a:endPara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8F92E6A-2FB1-2547-A8E6-CDE5FA85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7918" y="3446671"/>
              <a:ext cx="2067899" cy="217898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E3F7BED-96BC-6B4A-8C64-7EA993066063}"/>
                  </a:ext>
                </a:extLst>
              </p14:cNvPr>
              <p14:cNvContentPartPr/>
              <p14:nvPr/>
            </p14:nvContentPartPr>
            <p14:xfrm>
              <a:off x="709920" y="128520"/>
              <a:ext cx="9943200" cy="53758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E3F7BED-96BC-6B4A-8C64-7EA9930660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720" y="112320"/>
                <a:ext cx="9975600" cy="54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45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491" y="222608"/>
            <a:ext cx="113223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Seravek" charset="0"/>
              </a:rPr>
              <a:t>Our approach: Develop good markers first, then study the effects of regulation</a:t>
            </a:r>
            <a:endParaRPr lang="ko-KR" altLang="en-US" sz="26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Seravek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76595C-A612-CF49-B7C6-1D8C1103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8" y="865666"/>
            <a:ext cx="5330256" cy="1360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F846DD-7D04-254D-8BD0-4FD2A00A6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98" y="2523453"/>
            <a:ext cx="5500847" cy="31898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6CAF05-C668-D747-9300-BC8DD136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44" y="2793927"/>
            <a:ext cx="5367752" cy="198927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BDBEFF-4F81-D745-AA77-D8885EB11A3D}"/>
              </a:ext>
            </a:extLst>
          </p:cNvPr>
          <p:cNvGrpSpPr/>
          <p:nvPr/>
        </p:nvGrpSpPr>
        <p:grpSpPr>
          <a:xfrm>
            <a:off x="6448950" y="940727"/>
            <a:ext cx="3916076" cy="1622684"/>
            <a:chOff x="6677026" y="1480573"/>
            <a:chExt cx="3916076" cy="1622684"/>
          </a:xfrm>
        </p:grpSpPr>
        <p:pic>
          <p:nvPicPr>
            <p:cNvPr id="19" name="Picture 12">
              <a:extLst>
                <a:ext uri="{FF2B5EF4-FFF2-40B4-BE49-F238E27FC236}">
                  <a16:creationId xmlns:a16="http://schemas.microsoft.com/office/drawing/2014/main" id="{6ECD2742-374C-2A47-8DE0-8F352B326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0634" y="2380203"/>
              <a:ext cx="2216319" cy="723054"/>
            </a:xfrm>
            <a:prstGeom prst="rect">
              <a:avLst/>
            </a:prstGeom>
          </p:spPr>
        </p:pic>
        <p:grpSp>
          <p:nvGrpSpPr>
            <p:cNvPr id="20" name="Group 18">
              <a:extLst>
                <a:ext uri="{FF2B5EF4-FFF2-40B4-BE49-F238E27FC236}">
                  <a16:creationId xmlns:a16="http://schemas.microsoft.com/office/drawing/2014/main" id="{5CA62B51-DD54-DA41-810E-B2D4A839712A}"/>
                </a:ext>
              </a:extLst>
            </p:cNvPr>
            <p:cNvGrpSpPr/>
            <p:nvPr/>
          </p:nvGrpSpPr>
          <p:grpSpPr>
            <a:xfrm>
              <a:off x="6677026" y="1480573"/>
              <a:ext cx="3916076" cy="1038475"/>
              <a:chOff x="4186524" y="2173976"/>
              <a:chExt cx="3916076" cy="1038475"/>
            </a:xfrm>
          </p:grpSpPr>
          <p:pic>
            <p:nvPicPr>
              <p:cNvPr id="21" name="Picture 19">
                <a:extLst>
                  <a:ext uri="{FF2B5EF4-FFF2-40B4-BE49-F238E27FC236}">
                    <a16:creationId xmlns:a16="http://schemas.microsoft.com/office/drawing/2014/main" id="{3C4085ED-C5CD-9240-9F85-BBA58DD9A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0133" y="2173976"/>
                <a:ext cx="2216319" cy="7387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E259F4-6A00-DC47-A9CE-B3745F2E03E7}"/>
                  </a:ext>
                </a:extLst>
              </p:cNvPr>
              <p:cNvSpPr txBox="1"/>
              <p:nvPr/>
            </p:nvSpPr>
            <p:spPr>
              <a:xfrm>
                <a:off x="4186524" y="2689231"/>
                <a:ext cx="13083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Helvetica"/>
                    <a:cs typeface="Helvetica"/>
                  </a:rPr>
                  <a:t>Cognitive </a:t>
                </a:r>
              </a:p>
              <a:p>
                <a:pPr algn="r"/>
                <a:r>
                  <a:rPr lang="en-US" sz="1400" dirty="0">
                    <a:latin typeface="Helvetica"/>
                    <a:cs typeface="Helvetica"/>
                  </a:rPr>
                  <a:t>self-regulation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A81053-6A63-A34E-9F77-610102B09213}"/>
                  </a:ext>
                </a:extLst>
              </p:cNvPr>
              <p:cNvSpPr txBox="1"/>
              <p:nvPr/>
            </p:nvSpPr>
            <p:spPr>
              <a:xfrm>
                <a:off x="7538786" y="2820040"/>
                <a:ext cx="563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Helvetica"/>
                    <a:cs typeface="Helvetica"/>
                  </a:rPr>
                  <a:t>Pain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F44FC94-4862-0448-B7CD-C30BCC10FED0}"/>
              </a:ext>
            </a:extLst>
          </p:cNvPr>
          <p:cNvSpPr txBox="1"/>
          <p:nvPr/>
        </p:nvSpPr>
        <p:spPr>
          <a:xfrm>
            <a:off x="8439536" y="1435819"/>
            <a:ext cx="6623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C00000"/>
                </a:solidFill>
              </a:rPr>
              <a:t>x</a:t>
            </a:r>
            <a:endParaRPr kumimoji="1" lang="ko-KR" altLang="en-US" sz="4400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F02F1B-95C5-AD40-9BAB-974F2AF9B532}"/>
              </a:ext>
            </a:extLst>
          </p:cNvPr>
          <p:cNvSpPr txBox="1"/>
          <p:nvPr/>
        </p:nvSpPr>
        <p:spPr>
          <a:xfrm>
            <a:off x="6258244" y="5013717"/>
            <a:ext cx="5640805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There can be multiple independent neural pathways (ingredients) to construct pain and emotion experience (more constructionist view)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C8A741-B0C0-1248-9426-C2AF7F20B9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6431AC7-B615-8F45-8CEF-ECA96A142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E8D87DB-26E1-154F-A674-395DBBE7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946CDB9-0644-154E-8C6E-274ACEDD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557502-C6AD-5A4F-B843-D31B304B7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DE816A-1CC5-9B4C-A7AC-5A6BF0D1FB58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11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AA6680A-7E26-AD43-A022-8466338098AE}"/>
                  </a:ext>
                </a:extLst>
              </p14:cNvPr>
              <p14:cNvContentPartPr/>
              <p14:nvPr/>
            </p14:nvContentPartPr>
            <p14:xfrm>
              <a:off x="2365560" y="640800"/>
              <a:ext cx="8826120" cy="5661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AA6680A-7E26-AD43-A022-8466338098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49360" y="624600"/>
                <a:ext cx="8858520" cy="56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8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491" y="222608"/>
            <a:ext cx="664957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Seravek" charset="0"/>
              </a:rPr>
              <a:t>Tonic pain marker: both sensation and coping</a:t>
            </a:r>
            <a:endParaRPr lang="ko-KR" altLang="en-US" sz="26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Seravek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C8A741-B0C0-1248-9426-C2AF7F20B9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6431AC7-B615-8F45-8CEF-ECA96A142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E8D87DB-26E1-154F-A674-395DBBE7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946CDB9-0644-154E-8C6E-274ACEDD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557502-C6AD-5A4F-B843-D31B304B7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DE816A-1CC5-9B4C-A7AC-5A6BF0D1FB58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925C4E-C1DF-F741-8E70-096A7D7FF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693" y="855335"/>
            <a:ext cx="5548623" cy="55486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DB157CE-C6EC-C847-BFA9-EFC3DF7A4428}"/>
                  </a:ext>
                </a:extLst>
              </p14:cNvPr>
              <p14:cNvContentPartPr/>
              <p14:nvPr/>
            </p14:nvContentPartPr>
            <p14:xfrm>
              <a:off x="297360" y="442080"/>
              <a:ext cx="9988920" cy="2160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DB157CE-C6EC-C847-BFA9-EFC3DF7A44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160" y="425880"/>
                <a:ext cx="10021320" cy="219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0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491" y="222608"/>
            <a:ext cx="664957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Seravek" charset="0"/>
              </a:rPr>
              <a:t>Tonic pain marker: both sensation and coping</a:t>
            </a:r>
            <a:endParaRPr lang="ko-KR" altLang="en-US" sz="26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Seravek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C8A741-B0C0-1248-9426-C2AF7F20B9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6431AC7-B615-8F45-8CEF-ECA96A142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E8D87DB-26E1-154F-A674-395DBBE7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946CDB9-0644-154E-8C6E-274ACEDD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557502-C6AD-5A4F-B843-D31B304B7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DE816A-1CC5-9B4C-A7AC-5A6BF0D1FB58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1A09FA-101D-8E49-BB20-1915136E8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059" y="972189"/>
            <a:ext cx="10023881" cy="5146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80C948-0F3A-F540-AB99-D78510F2B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60" y="2876619"/>
            <a:ext cx="5664292" cy="398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5" name="Picture 1" descr="/var/folders/rf/dbft4ngn35762k1t0gvgnnz40000gn/T/com.microsoft.Powerpoint/WebArchiveCopyPasteTempFiles/p3837">
            <a:extLst>
              <a:ext uri="{FF2B5EF4-FFF2-40B4-BE49-F238E27FC236}">
                <a16:creationId xmlns:a16="http://schemas.microsoft.com/office/drawing/2014/main" id="{FC936022-C5C2-5F43-814D-9B69B45FF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69" y="3892469"/>
            <a:ext cx="5487737" cy="2511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BBA23D2-52E0-9C4A-AA3C-219EE1F05FC5}"/>
                  </a:ext>
                </a:extLst>
              </p14:cNvPr>
              <p14:cNvContentPartPr/>
              <p14:nvPr/>
            </p14:nvContentPartPr>
            <p14:xfrm>
              <a:off x="309240" y="2297880"/>
              <a:ext cx="11119320" cy="3285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BBA23D2-52E0-9C4A-AA3C-219EE1F05F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040" y="2281680"/>
                <a:ext cx="11151720" cy="33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9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7F70537-9042-0A4E-8AF1-C7E03F8384AE}"/>
                  </a:ext>
                </a:extLst>
              </p14:cNvPr>
              <p14:cNvContentPartPr/>
              <p14:nvPr/>
            </p14:nvContentPartPr>
            <p14:xfrm>
              <a:off x="3779640" y="3884400"/>
              <a:ext cx="2939040" cy="1224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7F70537-9042-0A4E-8AF1-C7E03F8384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3440" y="3868200"/>
                <a:ext cx="297144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03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What is emotion?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099062-501F-6D40-85D9-0A1BB177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0104">
            <a:off x="9646636" y="396108"/>
            <a:ext cx="2021373" cy="288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텍스트 상자 13">
            <a:extLst>
              <a:ext uri="{FF2B5EF4-FFF2-40B4-BE49-F238E27FC236}">
                <a16:creationId xmlns:a16="http://schemas.microsoft.com/office/drawing/2014/main" id="{A2A3D0BB-2209-F946-A749-5E058B519205}"/>
              </a:ext>
            </a:extLst>
          </p:cNvPr>
          <p:cNvSpPr txBox="1"/>
          <p:nvPr/>
        </p:nvSpPr>
        <p:spPr>
          <a:xfrm>
            <a:off x="796939" y="1417929"/>
            <a:ext cx="8545365" cy="4067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“It is widely agreed that emotion refers to a </a:t>
            </a:r>
            <a:r>
              <a:rPr lang="en-US" altLang="ko-KR" u="sng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collection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of psychological states that include </a:t>
            </a:r>
            <a:r>
              <a:rPr lang="en-US" altLang="ko-KR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subjective experience, expressive behavior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(e.g., facial, bodily, verbal), and </a:t>
            </a:r>
            <a:r>
              <a:rPr lang="en-US" altLang="ko-KR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peripheral physiological responses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(e.g., heart rate, respiration).”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“It is also widely agreed that emotions are a </a:t>
            </a:r>
            <a:r>
              <a:rPr lang="en-US" altLang="ko-KR" u="sng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central feature</a:t>
            </a:r>
            <a:r>
              <a:rPr lang="en-US" altLang="ko-KR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 any psychological model of the human mind.”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“Beyond these two points of agreement, however, </a:t>
            </a:r>
            <a:r>
              <a:rPr lang="en-US" altLang="ko-KR" u="sng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almost everything else seems to be subject to debate</a:t>
            </a:r>
            <a:r>
              <a:rPr lang="en-US" altLang="ko-KR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감정이 무엇인지는 어떻게 감정이 만들어지는지에 대해 여러분이 어떤 이론을 가지고 있는지에 따라 달라집니다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.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FCB251-087C-D14F-9E3A-A0D77C820BB1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C476C9-CAFD-7342-99DE-C0E44956F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B03F63-8606-064B-A1B7-62D10BDC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FB52AC-A3C1-7A4B-B3C0-F917AAA8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87A461-5650-1F4D-ABA2-9C419B9DC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8D0644-2502-0543-8C95-09210B6E3C3B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EF1DEB-08E9-804C-806E-BFC1A68CACE6}"/>
              </a:ext>
            </a:extLst>
          </p:cNvPr>
          <p:cNvSpPr/>
          <p:nvPr/>
        </p:nvSpPr>
        <p:spPr>
          <a:xfrm>
            <a:off x="2512409" y="6475273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Barrett, 2017</a:t>
            </a:r>
            <a:endParaRPr lang="en-US" altLang="ko-KR" sz="14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57BFAC7-A3EB-F245-BB22-1A10E348B5A1}"/>
                  </a:ext>
                </a:extLst>
              </p14:cNvPr>
              <p14:cNvContentPartPr/>
              <p14:nvPr/>
            </p14:nvContentPartPr>
            <p14:xfrm>
              <a:off x="1054440" y="1752480"/>
              <a:ext cx="2535120" cy="2427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57BFAC7-A3EB-F245-BB22-1A10E348B5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8240" y="1736280"/>
                <a:ext cx="2567520" cy="24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26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6CAE1DA1-37AC-2A49-9B83-B52DC165757C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6923CE0-7804-F24B-8575-1D7D4C133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2C196F1-3769-8E40-8488-D896A1937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5F0D6F2-DFE5-AD41-AAE5-B3C4D854E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973A362-3E72-5245-B9D4-E985D6486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D003419-25AE-B14A-BC50-F3338E80BA24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4" name="텍스트 상자 3">
            <a:extLst>
              <a:ext uri="{FF2B5EF4-FFF2-40B4-BE49-F238E27FC236}">
                <a16:creationId xmlns:a16="http://schemas.microsoft.com/office/drawing/2014/main" id="{6FDE6B21-8E90-FC4D-BC92-02436EA071CC}"/>
              </a:ext>
            </a:extLst>
          </p:cNvPr>
          <p:cNvSpPr txBox="1"/>
          <p:nvPr/>
        </p:nvSpPr>
        <p:spPr>
          <a:xfrm>
            <a:off x="319462" y="292097"/>
            <a:ext cx="4139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How Emotions Are Made?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9D6A8C-1342-F64A-AD27-4D5F31CDDF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2" y="1394277"/>
            <a:ext cx="4804205" cy="40694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649277-2258-2145-9F10-A55076A6A9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149" y="1209176"/>
            <a:ext cx="2947926" cy="443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49AECC-7958-B84D-A4C9-47833C6302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6587" y="1209176"/>
            <a:ext cx="3034863" cy="443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3C3AC8E-F363-7A4B-8363-FA18AD0BC072}"/>
                  </a:ext>
                </a:extLst>
              </p14:cNvPr>
              <p14:cNvContentPartPr/>
              <p14:nvPr/>
            </p14:nvContentPartPr>
            <p14:xfrm>
              <a:off x="1996560" y="1729800"/>
              <a:ext cx="9014760" cy="15260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3C3AC8E-F363-7A4B-8363-FA18AD0BC0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80360" y="1713600"/>
                <a:ext cx="9047160" cy="15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80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51721" y="3916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17847" y="4949179"/>
            <a:ext cx="870922" cy="37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BD8290-E29E-8044-AEA5-2E01D193D298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DDADD03-2FFB-DF46-847F-B32F8F26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E963F7A-6372-EC42-826A-2259C0AF1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5DC60BA-4639-C541-94ED-1E0F19243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F51A633-F932-BD45-AADB-02A16190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1F2CF1-18AD-8349-9FEC-4BB28AA0E50F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0" name="텍스트 상자 3">
            <a:extLst>
              <a:ext uri="{FF2B5EF4-FFF2-40B4-BE49-F238E27FC236}">
                <a16:creationId xmlns:a16="http://schemas.microsoft.com/office/drawing/2014/main" id="{7AF4EEEC-071C-7943-9D34-FEDA5B4C87A9}"/>
              </a:ext>
            </a:extLst>
          </p:cNvPr>
          <p:cNvSpPr txBox="1"/>
          <p:nvPr/>
        </p:nvSpPr>
        <p:spPr>
          <a:xfrm>
            <a:off x="319462" y="292097"/>
            <a:ext cx="990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Pain and pain regulation as predictive coding (Bayesian update)!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ED48BB-FDA6-244F-8C85-07C46F522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62" y="1002410"/>
            <a:ext cx="7257243" cy="2914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436D88-26FF-A14D-BF63-460079A3BD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858" y="3649538"/>
            <a:ext cx="7828156" cy="2599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23A33D-0F8A-8448-AB5F-C36D437674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6847" y="1257976"/>
            <a:ext cx="5822617" cy="4721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18B0EBA-B2A3-6040-BF88-9C087D313FF0}"/>
                  </a:ext>
                </a:extLst>
              </p14:cNvPr>
              <p14:cNvContentPartPr/>
              <p14:nvPr/>
            </p14:nvContentPartPr>
            <p14:xfrm>
              <a:off x="3086640" y="790200"/>
              <a:ext cx="6662880" cy="33642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18B0EBA-B2A3-6040-BF88-9C087D313F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0440" y="774000"/>
                <a:ext cx="6695280" cy="339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0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01B954-7525-9F4B-989B-EAEBA8DDED6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1BF034-FB22-2A4B-BB5B-8DE1B1FB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11267E-525F-6045-897A-6CAEC3F3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AFE88C2-8C28-7B4D-96F3-24E5D274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C4208BD-C4EB-714A-94D9-8DB834FB9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610E16-F66C-AA45-8892-C6576EFD42F1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5B1076E5-3622-E444-B330-4B1AF63CA3AB}"/>
              </a:ext>
            </a:extLst>
          </p:cNvPr>
          <p:cNvSpPr txBox="1"/>
          <p:nvPr/>
        </p:nvSpPr>
        <p:spPr>
          <a:xfrm>
            <a:off x="319462" y="292097"/>
            <a:ext cx="7109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Treatment context as multidimensional priors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359669-32E6-F24D-9F0D-282E8812BEBF}"/>
              </a:ext>
            </a:extLst>
          </p:cNvPr>
          <p:cNvSpPr txBox="1"/>
          <p:nvPr/>
        </p:nvSpPr>
        <p:spPr>
          <a:xfrm>
            <a:off x="5360394" y="6423645"/>
            <a:ext cx="455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Geuter, Koban, &amp; Wager, 2017, </a:t>
            </a:r>
            <a:r>
              <a:rPr kumimoji="1" lang="en-US" altLang="ko-KR" sz="1600" i="1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Annu</a:t>
            </a:r>
            <a:r>
              <a:rPr kumimoji="1" lang="en-US" altLang="ko-KR" sz="16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. Rev. </a:t>
            </a:r>
            <a:r>
              <a:rPr kumimoji="1" lang="en-US" altLang="ko-KR" sz="1600" i="1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Neurosci</a:t>
            </a:r>
            <a:r>
              <a:rPr kumimoji="1" lang="en-US" altLang="ko-KR" sz="16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.</a:t>
            </a:r>
            <a:endParaRPr kumimoji="1" lang="ko-KR" altLang="en-US" sz="1600" i="1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C50823-4B55-6E4F-98DD-18CCA1047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28" y="1604818"/>
            <a:ext cx="5777111" cy="4009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F429E8-C69C-8546-91CE-BAF3007D9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2654" y="1005056"/>
            <a:ext cx="4831122" cy="24105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D41D11-5BB7-F241-849A-12C319AC6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808" y="3605354"/>
            <a:ext cx="4170968" cy="2410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8E35C13-DF4B-3D4A-96DE-2A7A55F99736}"/>
                  </a:ext>
                </a:extLst>
              </p14:cNvPr>
              <p14:cNvContentPartPr/>
              <p14:nvPr/>
            </p14:nvContentPartPr>
            <p14:xfrm>
              <a:off x="3441240" y="1249560"/>
              <a:ext cx="5048280" cy="3966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8E35C13-DF4B-3D4A-96DE-2A7A55F997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5040" y="1233360"/>
                <a:ext cx="5080680" cy="39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327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29"/>
          <p:cNvSpPr/>
          <p:nvPr/>
        </p:nvSpPr>
        <p:spPr>
          <a:xfrm>
            <a:off x="4479691" y="2590800"/>
            <a:ext cx="2640674" cy="3371849"/>
          </a:xfrm>
          <a:prstGeom prst="roundRect">
            <a:avLst>
              <a:gd name="adj" fmla="val 6837"/>
            </a:avLst>
          </a:prstGeom>
          <a:solidFill>
            <a:srgbClr val="FFFFFF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32588"/>
          <a:stretch/>
        </p:blipFill>
        <p:spPr>
          <a:xfrm>
            <a:off x="4509609" y="2667000"/>
            <a:ext cx="2856573" cy="3340100"/>
          </a:xfrm>
          <a:prstGeom prst="rect">
            <a:avLst/>
          </a:prstGeom>
        </p:spPr>
      </p:pic>
      <p:grpSp>
        <p:nvGrpSpPr>
          <p:cNvPr id="16" name="Group 2"/>
          <p:cNvGrpSpPr/>
          <p:nvPr/>
        </p:nvGrpSpPr>
        <p:grpSpPr>
          <a:xfrm>
            <a:off x="1679249" y="1115602"/>
            <a:ext cx="3886460" cy="2594604"/>
            <a:chOff x="197685" y="1344201"/>
            <a:chExt cx="3886460" cy="2594604"/>
          </a:xfrm>
        </p:grpSpPr>
        <p:pic>
          <p:nvPicPr>
            <p:cNvPr id="17" name="Picture 14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68633"/>
            <a:stretch/>
          </p:blipFill>
          <p:spPr>
            <a:xfrm>
              <a:off x="355600" y="1684338"/>
              <a:ext cx="2980267" cy="1554162"/>
            </a:xfrm>
            <a:prstGeom prst="rect">
              <a:avLst/>
            </a:prstGeom>
          </p:spPr>
        </p:pic>
        <p:pic>
          <p:nvPicPr>
            <p:cNvPr id="18" name="Picture 12" descr="AA02636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807" y="1519238"/>
              <a:ext cx="950119" cy="1600200"/>
            </a:xfrm>
            <a:prstGeom prst="rect">
              <a:avLst/>
            </a:prstGeom>
          </p:spPr>
        </p:pic>
        <p:sp>
          <p:nvSpPr>
            <p:cNvPr id="19" name="Oval 15"/>
            <p:cNvSpPr/>
            <p:nvPr/>
          </p:nvSpPr>
          <p:spPr>
            <a:xfrm>
              <a:off x="2286000" y="2463800"/>
              <a:ext cx="342900" cy="33685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urved Connector 17"/>
            <p:cNvCxnSpPr/>
            <p:nvPr/>
          </p:nvCxnSpPr>
          <p:spPr>
            <a:xfrm rot="16200000" flipH="1">
              <a:off x="2602599" y="2457259"/>
              <a:ext cx="1363475" cy="1599617"/>
            </a:xfrm>
            <a:prstGeom prst="curvedConnector2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1"/>
            <p:cNvSpPr txBox="1"/>
            <p:nvPr/>
          </p:nvSpPr>
          <p:spPr>
            <a:xfrm>
              <a:off x="197685" y="1344201"/>
              <a:ext cx="3296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charset="-127"/>
                  <a:ea typeface="Apple SD Gothic Neo" charset="-127"/>
                  <a:cs typeface="Apple SD Gothic Neo" charset="-127"/>
                </a:rPr>
                <a:t>Expected sensory hedonic value</a:t>
              </a:r>
            </a:p>
          </p:txBody>
        </p:sp>
      </p:grpSp>
      <p:sp>
        <p:nvSpPr>
          <p:cNvPr id="31" name="TextBox 33"/>
          <p:cNvSpPr txBox="1"/>
          <p:nvPr/>
        </p:nvSpPr>
        <p:spPr>
          <a:xfrm>
            <a:off x="4196017" y="606507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SD Gothic Neo" charset="-127"/>
                <a:ea typeface="Apple SD Gothic Neo" charset="-127"/>
                <a:cs typeface="Apple SD Gothic Neo" charset="-127"/>
              </a:rPr>
              <a:t>Drive, arousal: “Get the banana”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701530" y="3295135"/>
            <a:ext cx="3871957" cy="1876941"/>
            <a:chOff x="1701530" y="3295135"/>
            <a:chExt cx="3871957" cy="1876941"/>
          </a:xfrm>
        </p:grpSpPr>
        <p:grpSp>
          <p:nvGrpSpPr>
            <p:cNvPr id="26" name="Group 3"/>
            <p:cNvGrpSpPr/>
            <p:nvPr/>
          </p:nvGrpSpPr>
          <p:grpSpPr>
            <a:xfrm>
              <a:off x="1701530" y="3295135"/>
              <a:ext cx="2794355" cy="1876941"/>
              <a:chOff x="219966" y="3523734"/>
              <a:chExt cx="2794355" cy="1876941"/>
            </a:xfrm>
          </p:grpSpPr>
          <p:pic>
            <p:nvPicPr>
              <p:cNvPr id="27" name="Picture 49" descr="rightlat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2" t="17975" r="15710" b="20476"/>
              <a:stretch>
                <a:fillRect/>
              </a:stretch>
            </p:blipFill>
            <p:spPr bwMode="auto">
              <a:xfrm>
                <a:off x="457200" y="3810000"/>
                <a:ext cx="2286000" cy="1590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4"/>
              <p:cNvSpPr txBox="1"/>
              <p:nvPr/>
            </p:nvSpPr>
            <p:spPr>
              <a:xfrm>
                <a:off x="219966" y="3523734"/>
                <a:ext cx="27943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Apple SD Gothic Neo" charset="-127"/>
                    <a:ea typeface="Apple SD Gothic Neo" charset="-127"/>
                    <a:cs typeface="Apple SD Gothic Neo" charset="-127"/>
                  </a:rPr>
                  <a:t>Interoception</a:t>
                </a:r>
                <a:r>
                  <a:rPr 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: “I’m hungry”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790700" y="4632172"/>
                <a:ext cx="342900" cy="33685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자유형 1"/>
            <p:cNvSpPr/>
            <p:nvPr/>
          </p:nvSpPr>
          <p:spPr>
            <a:xfrm>
              <a:off x="3468280" y="3810000"/>
              <a:ext cx="2105207" cy="762004"/>
            </a:xfrm>
            <a:custGeom>
              <a:avLst/>
              <a:gdLst>
                <a:gd name="connsiteX0" fmla="*/ 0 w 1981200"/>
                <a:gd name="connsiteY0" fmla="*/ 707571 h 707571"/>
                <a:gd name="connsiteX1" fmla="*/ 1023257 w 1981200"/>
                <a:gd name="connsiteY1" fmla="*/ 163286 h 707571"/>
                <a:gd name="connsiteX2" fmla="*/ 1981200 w 1981200"/>
                <a:gd name="connsiteY2" fmla="*/ 0 h 70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0" h="707571">
                  <a:moveTo>
                    <a:pt x="0" y="707571"/>
                  </a:moveTo>
                  <a:cubicBezTo>
                    <a:pt x="346528" y="494392"/>
                    <a:pt x="693057" y="281214"/>
                    <a:pt x="1023257" y="163286"/>
                  </a:cubicBezTo>
                  <a:cubicBezTo>
                    <a:pt x="1353457" y="45357"/>
                    <a:pt x="1981200" y="0"/>
                    <a:pt x="1981200" y="0"/>
                  </a:cubicBezTo>
                </a:path>
              </a:pathLst>
            </a:custGeom>
            <a:noFill/>
            <a:ln w="19050">
              <a:solidFill>
                <a:srgbClr val="FFD96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481993" y="1545894"/>
            <a:ext cx="3898971" cy="2113785"/>
            <a:chOff x="5481993" y="1545894"/>
            <a:chExt cx="3898971" cy="2113785"/>
          </a:xfrm>
        </p:grpSpPr>
        <p:grpSp>
          <p:nvGrpSpPr>
            <p:cNvPr id="22" name="Group 4"/>
            <p:cNvGrpSpPr/>
            <p:nvPr/>
          </p:nvGrpSpPr>
          <p:grpSpPr>
            <a:xfrm>
              <a:off x="5481993" y="1545894"/>
              <a:ext cx="3898971" cy="1632434"/>
              <a:chOff x="4000428" y="1774494"/>
              <a:chExt cx="3898971" cy="1632434"/>
            </a:xfrm>
          </p:grpSpPr>
          <p:sp>
            <p:nvSpPr>
              <p:cNvPr id="23" name="Oval 18"/>
              <p:cNvSpPr/>
              <p:nvPr/>
            </p:nvSpPr>
            <p:spPr>
              <a:xfrm>
                <a:off x="4178300" y="3070072"/>
                <a:ext cx="342900" cy="33685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2"/>
              <p:cNvSpPr txBox="1"/>
              <p:nvPr/>
            </p:nvSpPr>
            <p:spPr>
              <a:xfrm>
                <a:off x="4000428" y="1774494"/>
                <a:ext cx="38989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Social: “People like me eat </a:t>
                </a:r>
                <a:br>
                  <a:rPr 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</a:br>
                <a:r>
                  <a:rPr 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            healthy fruit, not candy bars.”</a:t>
                </a:r>
              </a:p>
            </p:txBody>
          </p:sp>
        </p:grpSp>
        <p:sp>
          <p:nvSpPr>
            <p:cNvPr id="40" name="자유형 39"/>
            <p:cNvSpPr/>
            <p:nvPr/>
          </p:nvSpPr>
          <p:spPr>
            <a:xfrm rot="7179655">
              <a:off x="5478312" y="3340111"/>
              <a:ext cx="525857" cy="113280"/>
            </a:xfrm>
            <a:custGeom>
              <a:avLst/>
              <a:gdLst>
                <a:gd name="connsiteX0" fmla="*/ 0 w 1981200"/>
                <a:gd name="connsiteY0" fmla="*/ 707571 h 707571"/>
                <a:gd name="connsiteX1" fmla="*/ 1023257 w 1981200"/>
                <a:gd name="connsiteY1" fmla="*/ 163286 h 707571"/>
                <a:gd name="connsiteX2" fmla="*/ 1981200 w 1981200"/>
                <a:gd name="connsiteY2" fmla="*/ 0 h 70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0" h="707571">
                  <a:moveTo>
                    <a:pt x="0" y="707571"/>
                  </a:moveTo>
                  <a:cubicBezTo>
                    <a:pt x="346528" y="494392"/>
                    <a:pt x="693057" y="281214"/>
                    <a:pt x="1023257" y="163286"/>
                  </a:cubicBezTo>
                  <a:cubicBezTo>
                    <a:pt x="1353457" y="45357"/>
                    <a:pt x="1981200" y="0"/>
                    <a:pt x="1981200" y="0"/>
                  </a:cubicBezTo>
                </a:path>
              </a:pathLst>
            </a:custGeom>
            <a:noFill/>
            <a:ln w="19050">
              <a:solidFill>
                <a:srgbClr val="FFD96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58543" y="2370231"/>
            <a:ext cx="5002253" cy="3078569"/>
            <a:chOff x="5758543" y="2370231"/>
            <a:chExt cx="5002253" cy="3078569"/>
          </a:xfrm>
        </p:grpSpPr>
        <p:grpSp>
          <p:nvGrpSpPr>
            <p:cNvPr id="32" name="Group 6"/>
            <p:cNvGrpSpPr/>
            <p:nvPr/>
          </p:nvGrpSpPr>
          <p:grpSpPr>
            <a:xfrm>
              <a:off x="7434244" y="2370231"/>
              <a:ext cx="3326552" cy="3078569"/>
              <a:chOff x="5952679" y="2598830"/>
              <a:chExt cx="3326552" cy="3078569"/>
            </a:xfrm>
          </p:grpSpPr>
          <p:grpSp>
            <p:nvGrpSpPr>
              <p:cNvPr id="33" name="Group 5"/>
              <p:cNvGrpSpPr/>
              <p:nvPr/>
            </p:nvGrpSpPr>
            <p:grpSpPr>
              <a:xfrm>
                <a:off x="5952679" y="2598830"/>
                <a:ext cx="3326552" cy="3078569"/>
                <a:chOff x="5952679" y="2598830"/>
                <a:chExt cx="3326552" cy="3078569"/>
              </a:xfrm>
            </p:grpSpPr>
            <p:pic>
              <p:nvPicPr>
                <p:cNvPr id="35" name="Picture 3" descr="fig1a"/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27" t="11345" r="15831" b="14018"/>
                <a:stretch>
                  <a:fillRect/>
                </a:stretch>
              </p:blipFill>
              <p:spPr bwMode="auto">
                <a:xfrm flipH="1">
                  <a:off x="6476929" y="3238500"/>
                  <a:ext cx="2463800" cy="24388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6" name="Oval 26"/>
                <p:cNvSpPr/>
                <p:nvPr/>
              </p:nvSpPr>
              <p:spPr>
                <a:xfrm>
                  <a:off x="6896100" y="3641572"/>
                  <a:ext cx="342900" cy="336856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27"/>
                <p:cNvSpPr txBox="1"/>
                <p:nvPr/>
              </p:nvSpPr>
              <p:spPr>
                <a:xfrm>
                  <a:off x="5952679" y="2598830"/>
                  <a:ext cx="33265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pple SD Gothic Neo" charset="-127"/>
                      <a:ea typeface="Apple SD Gothic Neo" charset="-127"/>
                      <a:cs typeface="Apple SD Gothic Neo" charset="-127"/>
                    </a:rPr>
                    <a:t>Cognitive: “This banana </a:t>
                  </a:r>
                </a:p>
                <a:p>
                  <a:r>
                    <a:rPr lang="en-US" dirty="0">
                      <a:latin typeface="Apple SD Gothic Neo" charset="-127"/>
                      <a:ea typeface="Apple SD Gothic Neo" charset="-127"/>
                      <a:cs typeface="Apple SD Gothic Neo" charset="-127"/>
                    </a:rPr>
                    <a:t>                   contains healthy K+”</a:t>
                  </a:r>
                </a:p>
              </p:txBody>
            </p:sp>
          </p:grpSp>
          <p:sp>
            <p:nvSpPr>
              <p:cNvPr id="34" name="Oval 34"/>
              <p:cNvSpPr/>
              <p:nvPr/>
            </p:nvSpPr>
            <p:spPr>
              <a:xfrm>
                <a:off x="7556500" y="4632172"/>
                <a:ext cx="342900" cy="33685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자유형 2"/>
            <p:cNvSpPr/>
            <p:nvPr/>
          </p:nvSpPr>
          <p:spPr>
            <a:xfrm>
              <a:off x="5769429" y="3504684"/>
              <a:ext cx="2688771" cy="261773"/>
            </a:xfrm>
            <a:custGeom>
              <a:avLst/>
              <a:gdLst>
                <a:gd name="connsiteX0" fmla="*/ 2688771 w 2688771"/>
                <a:gd name="connsiteY0" fmla="*/ 65830 h 261773"/>
                <a:gd name="connsiteX1" fmla="*/ 1469571 w 2688771"/>
                <a:gd name="connsiteY1" fmla="*/ 11402 h 261773"/>
                <a:gd name="connsiteX2" fmla="*/ 0 w 2688771"/>
                <a:gd name="connsiteY2" fmla="*/ 261773 h 26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8771" h="261773">
                  <a:moveTo>
                    <a:pt x="2688771" y="65830"/>
                  </a:moveTo>
                  <a:cubicBezTo>
                    <a:pt x="2303235" y="22287"/>
                    <a:pt x="1917699" y="-21255"/>
                    <a:pt x="1469571" y="11402"/>
                  </a:cubicBezTo>
                  <a:cubicBezTo>
                    <a:pt x="1021443" y="44059"/>
                    <a:pt x="0" y="261773"/>
                    <a:pt x="0" y="261773"/>
                  </a:cubicBezTo>
                </a:path>
              </a:pathLst>
            </a:custGeom>
            <a:noFill/>
            <a:ln w="19050">
              <a:solidFill>
                <a:srgbClr val="FFD96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자유형 3"/>
            <p:cNvSpPr/>
            <p:nvPr/>
          </p:nvSpPr>
          <p:spPr>
            <a:xfrm>
              <a:off x="5758543" y="3918857"/>
              <a:ext cx="3407228" cy="664029"/>
            </a:xfrm>
            <a:custGeom>
              <a:avLst/>
              <a:gdLst>
                <a:gd name="connsiteX0" fmla="*/ 3407228 w 3407228"/>
                <a:gd name="connsiteY0" fmla="*/ 664029 h 664029"/>
                <a:gd name="connsiteX1" fmla="*/ 751114 w 3407228"/>
                <a:gd name="connsiteY1" fmla="*/ 424543 h 664029"/>
                <a:gd name="connsiteX2" fmla="*/ 0 w 3407228"/>
                <a:gd name="connsiteY2" fmla="*/ 0 h 66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7228" h="664029">
                  <a:moveTo>
                    <a:pt x="3407228" y="664029"/>
                  </a:moveTo>
                  <a:cubicBezTo>
                    <a:pt x="2363106" y="599622"/>
                    <a:pt x="1318985" y="535215"/>
                    <a:pt x="751114" y="424543"/>
                  </a:cubicBezTo>
                  <a:cubicBezTo>
                    <a:pt x="183243" y="313871"/>
                    <a:pt x="91621" y="156935"/>
                    <a:pt x="0" y="0"/>
                  </a:cubicBezTo>
                </a:path>
              </a:pathLst>
            </a:custGeom>
            <a:noFill/>
            <a:ln w="19050">
              <a:solidFill>
                <a:srgbClr val="FFD96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9" name="텍스트 상자 3">
            <a:extLst>
              <a:ext uri="{FF2B5EF4-FFF2-40B4-BE49-F238E27FC236}">
                <a16:creationId xmlns:a16="http://schemas.microsoft.com/office/drawing/2014/main" id="{7F386371-3E0D-5447-9B22-DFAE9D1846A8}"/>
              </a:ext>
            </a:extLst>
          </p:cNvPr>
          <p:cNvSpPr txBox="1"/>
          <p:nvPr/>
        </p:nvSpPr>
        <p:spPr>
          <a:xfrm>
            <a:off x="319462" y="292097"/>
            <a:ext cx="555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Emotion as a meaning construction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7FD85BB-D2BA-274E-87B6-0F71608D02C4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22CB88C-8A71-5349-93A6-F812C756F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C2F9B5D-98A0-3B4B-8A88-A95FF129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8CEDB55-4CB8-C142-B156-5986A395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2F1E6D7-6D66-5E49-A6CF-C3471A213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7FF31C9-C0AF-D04E-812A-D7B2A5B7C947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11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34EF11F-D5CB-7047-BCAD-37CA8B22ED7B}"/>
                  </a:ext>
                </a:extLst>
              </p14:cNvPr>
              <p14:cNvContentPartPr/>
              <p14:nvPr/>
            </p14:nvContentPartPr>
            <p14:xfrm>
              <a:off x="2385000" y="824400"/>
              <a:ext cx="1408680" cy="82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34EF11F-D5CB-7047-BCAD-37CA8B22ED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8800" y="808200"/>
                <a:ext cx="144108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42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FEEC79-9120-C041-ADBF-C104AA6E72B6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0CECF-343B-FD4E-AFE7-78D4560D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06E77F-A06C-6741-9B98-EDAE3969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CDEC72-7368-4B40-AC50-C1467E98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920BF1-617A-FE46-AA93-3E75161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64430-3E36-C54E-9931-F053C6EFB5E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DA953AF-CE98-AA4E-BC2E-13EE9761B8E4}"/>
              </a:ext>
            </a:extLst>
          </p:cNvPr>
          <p:cNvSpPr txBox="1">
            <a:spLocks/>
          </p:cNvSpPr>
          <p:nvPr/>
        </p:nvSpPr>
        <p:spPr>
          <a:xfrm>
            <a:off x="4879640" y="2550985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590843BC-41EA-BB47-A1ED-F478856DB945}"/>
              </a:ext>
            </a:extLst>
          </p:cNvPr>
          <p:cNvGrpSpPr/>
          <p:nvPr/>
        </p:nvGrpSpPr>
        <p:grpSpPr>
          <a:xfrm>
            <a:off x="3579579" y="4361161"/>
            <a:ext cx="3768552" cy="2328574"/>
            <a:chOff x="4649291" y="4288290"/>
            <a:chExt cx="3768552" cy="2328574"/>
          </a:xfrm>
        </p:grpSpPr>
        <p:pic>
          <p:nvPicPr>
            <p:cNvPr id="29" name="Picture 47" descr="brainsurface_f2.png">
              <a:extLst>
                <a:ext uri="{FF2B5EF4-FFF2-40B4-BE49-F238E27FC236}">
                  <a16:creationId xmlns:a16="http://schemas.microsoft.com/office/drawing/2014/main" id="{9EC4C00E-2C7A-BE47-B2A6-AC4089960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70" t="34821" r="32537" b="10195"/>
            <a:stretch/>
          </p:blipFill>
          <p:spPr>
            <a:xfrm>
              <a:off x="5753100" y="4288290"/>
              <a:ext cx="1804491" cy="2328574"/>
            </a:xfrm>
            <a:prstGeom prst="rect">
              <a:avLst/>
            </a:prstGeom>
          </p:spPr>
        </p:pic>
        <p:grpSp>
          <p:nvGrpSpPr>
            <p:cNvPr id="32" name="Group 199">
              <a:extLst>
                <a:ext uri="{FF2B5EF4-FFF2-40B4-BE49-F238E27FC236}">
                  <a16:creationId xmlns:a16="http://schemas.microsoft.com/office/drawing/2014/main" id="{A6F7E9E7-8098-864A-AA21-471C82EE26FD}"/>
                </a:ext>
              </a:extLst>
            </p:cNvPr>
            <p:cNvGrpSpPr/>
            <p:nvPr/>
          </p:nvGrpSpPr>
          <p:grpSpPr>
            <a:xfrm>
              <a:off x="6045200" y="5778664"/>
              <a:ext cx="228600" cy="495300"/>
              <a:chOff x="8267700" y="4876800"/>
              <a:chExt cx="457200" cy="990600"/>
            </a:xfrm>
          </p:grpSpPr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0E470116-C286-1F4A-8294-A8317A6F658F}"/>
                  </a:ext>
                </a:extLst>
              </p:cNvPr>
              <p:cNvSpPr/>
              <p:nvPr/>
            </p:nvSpPr>
            <p:spPr>
              <a:xfrm>
                <a:off x="8267700" y="4876800"/>
                <a:ext cx="457200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45" name="Group 201">
                <a:extLst>
                  <a:ext uri="{FF2B5EF4-FFF2-40B4-BE49-F238E27FC236}">
                    <a16:creationId xmlns:a16="http://schemas.microsoft.com/office/drawing/2014/main" id="{FEA2D97F-85C9-4A45-AEBA-8B8313292333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49" name="Picture 72" descr="bluedot.png">
                  <a:extLst>
                    <a:ext uri="{FF2B5EF4-FFF2-40B4-BE49-F238E27FC236}">
                      <a16:creationId xmlns:a16="http://schemas.microsoft.com/office/drawing/2014/main" id="{AE220D14-6373-3546-939A-47D8FC1D3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50" name="Picture 73" descr="reddit.png">
                  <a:extLst>
                    <a:ext uri="{FF2B5EF4-FFF2-40B4-BE49-F238E27FC236}">
                      <a16:creationId xmlns:a16="http://schemas.microsoft.com/office/drawing/2014/main" id="{E983EE4D-8685-754E-A366-4B1BFFA7F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51" name="Picture 74" descr="violetdot.png">
                  <a:extLst>
                    <a:ext uri="{FF2B5EF4-FFF2-40B4-BE49-F238E27FC236}">
                      <a16:creationId xmlns:a16="http://schemas.microsoft.com/office/drawing/2014/main" id="{FC27A5F9-46C3-0149-8B4E-056281265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78">
              <a:extLst>
                <a:ext uri="{FF2B5EF4-FFF2-40B4-BE49-F238E27FC236}">
                  <a16:creationId xmlns:a16="http://schemas.microsoft.com/office/drawing/2014/main" id="{9F33370D-23FB-9D48-83FC-5F7FE785ACDD}"/>
                </a:ext>
              </a:extLst>
            </p:cNvPr>
            <p:cNvSpPr txBox="1"/>
            <p:nvPr/>
          </p:nvSpPr>
          <p:spPr>
            <a:xfrm>
              <a:off x="4649291" y="5791364"/>
              <a:ext cx="13716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Visceral pattern generators</a:t>
              </a:r>
            </a:p>
          </p:txBody>
        </p:sp>
        <p:sp>
          <p:nvSpPr>
            <p:cNvPr id="35" name="TextBox 79">
              <a:extLst>
                <a:ext uri="{FF2B5EF4-FFF2-40B4-BE49-F238E27FC236}">
                  <a16:creationId xmlns:a16="http://schemas.microsoft.com/office/drawing/2014/main" id="{9FC28429-8570-644C-A21E-4E9963BE995C}"/>
                </a:ext>
              </a:extLst>
            </p:cNvPr>
            <p:cNvSpPr txBox="1"/>
            <p:nvPr/>
          </p:nvSpPr>
          <p:spPr>
            <a:xfrm>
              <a:off x="6436643" y="5967379"/>
              <a:ext cx="19812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Thermoregulation, emesis, nociception, etc.</a:t>
              </a:r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A99DBE41-C863-5447-8B05-763D5AAD770B}"/>
              </a:ext>
            </a:extLst>
          </p:cNvPr>
          <p:cNvGrpSpPr/>
          <p:nvPr/>
        </p:nvGrpSpPr>
        <p:grpSpPr>
          <a:xfrm>
            <a:off x="3655779" y="1292235"/>
            <a:ext cx="2793376" cy="3721100"/>
            <a:chOff x="4725491" y="1219364"/>
            <a:chExt cx="2793376" cy="3721100"/>
          </a:xfrm>
        </p:grpSpPr>
        <p:pic>
          <p:nvPicPr>
            <p:cNvPr id="53" name="Picture 7" descr="brainsurface.png">
              <a:extLst>
                <a:ext uri="{FF2B5EF4-FFF2-40B4-BE49-F238E27FC236}">
                  <a16:creationId xmlns:a16="http://schemas.microsoft.com/office/drawing/2014/main" id="{F787C9AA-8D2B-F042-8BA9-EB1D901B2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2" t="7261" r="14514" b="14170"/>
            <a:stretch/>
          </p:blipFill>
          <p:spPr>
            <a:xfrm>
              <a:off x="4954091" y="1447800"/>
              <a:ext cx="2564776" cy="3193162"/>
            </a:xfrm>
            <a:prstGeom prst="rect">
              <a:avLst/>
            </a:prstGeom>
            <a:ln w="38100" cmpd="sng">
              <a:noFill/>
              <a:headEnd type="none"/>
              <a:tailEnd type="triangle"/>
            </a:ln>
          </p:spPr>
        </p:pic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82488F5F-66BB-754A-A2B6-513EC662E8AD}"/>
                </a:ext>
              </a:extLst>
            </p:cNvPr>
            <p:cNvSpPr txBox="1"/>
            <p:nvPr/>
          </p:nvSpPr>
          <p:spPr>
            <a:xfrm>
              <a:off x="4725491" y="1219364"/>
              <a:ext cx="1600200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/>
            <a:p>
              <a:pPr eaLnBrk="0" latinLnBrk="0"/>
              <a:r>
                <a:rPr lang="en-US" sz="1200" b="1" dirty="0">
                  <a:latin typeface="Helvetica Neue Light"/>
                </a:rPr>
                <a:t>Conceptual pattern generators</a:t>
              </a:r>
              <a:r>
                <a:rPr lang="en-US" sz="1200" dirty="0">
                  <a:latin typeface="Helvetica Neue Light"/>
                </a:rPr>
                <a:t>:</a:t>
              </a:r>
            </a:p>
            <a:p>
              <a:pPr eaLnBrk="0" latinLnBrk="0"/>
              <a:r>
                <a:rPr lang="en-US" sz="1200" dirty="0">
                  <a:latin typeface="Helvetica Neue Light"/>
                </a:rPr>
                <a:t>Situational schemas</a:t>
              </a:r>
            </a:p>
          </p:txBody>
        </p:sp>
        <p:grpSp>
          <p:nvGrpSpPr>
            <p:cNvPr id="58" name="Group 113">
              <a:extLst>
                <a:ext uri="{FF2B5EF4-FFF2-40B4-BE49-F238E27FC236}">
                  <a16:creationId xmlns:a16="http://schemas.microsoft.com/office/drawing/2014/main" id="{E7AB3090-DC0A-0D43-8D55-5D8BCB338858}"/>
                </a:ext>
              </a:extLst>
            </p:cNvPr>
            <p:cNvGrpSpPr/>
            <p:nvPr/>
          </p:nvGrpSpPr>
          <p:grpSpPr>
            <a:xfrm>
              <a:off x="6324600" y="3124364"/>
              <a:ext cx="785290" cy="571500"/>
              <a:chOff x="7264400" y="2743200"/>
              <a:chExt cx="785290" cy="571500"/>
            </a:xfrm>
          </p:grpSpPr>
          <p:pic>
            <p:nvPicPr>
              <p:cNvPr id="62" name="Picture 19" descr="orangedot.png">
                <a:extLst>
                  <a:ext uri="{FF2B5EF4-FFF2-40B4-BE49-F238E27FC236}">
                    <a16:creationId xmlns:a16="http://schemas.microsoft.com/office/drawing/2014/main" id="{ABE8B567-687A-C44D-9A6A-C71D174AE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63" name="TextBox 20">
                <a:extLst>
                  <a:ext uri="{FF2B5EF4-FFF2-40B4-BE49-F238E27FC236}">
                    <a16:creationId xmlns:a16="http://schemas.microsoft.com/office/drawing/2014/main" id="{2B42848D-02A0-A14D-9A6E-8B4A634048B1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vmPFC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59" name="Group 194">
              <a:extLst>
                <a:ext uri="{FF2B5EF4-FFF2-40B4-BE49-F238E27FC236}">
                  <a16:creationId xmlns:a16="http://schemas.microsoft.com/office/drawing/2014/main" id="{657852F5-AB38-F542-AE32-A8F3741FCD69}"/>
                </a:ext>
              </a:extLst>
            </p:cNvPr>
            <p:cNvGrpSpPr/>
            <p:nvPr/>
          </p:nvGrpSpPr>
          <p:grpSpPr>
            <a:xfrm rot="16200000">
              <a:off x="6098618" y="4155682"/>
              <a:ext cx="1206500" cy="363064"/>
              <a:chOff x="5626100" y="3581424"/>
              <a:chExt cx="1206500" cy="363064"/>
            </a:xfrm>
          </p:grpSpPr>
          <p:sp>
            <p:nvSpPr>
              <p:cNvPr id="60" name="Freeform 67">
                <a:extLst>
                  <a:ext uri="{FF2B5EF4-FFF2-40B4-BE49-F238E27FC236}">
                    <a16:creationId xmlns:a16="http://schemas.microsoft.com/office/drawing/2014/main" id="{C19ACA4D-7178-EB47-AED4-76AF4D5D41F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61" name="Freeform 68">
                <a:extLst>
                  <a:ext uri="{FF2B5EF4-FFF2-40B4-BE49-F238E27FC236}">
                    <a16:creationId xmlns:a16="http://schemas.microsoft.com/office/drawing/2014/main" id="{7CA45B93-A9A9-7640-AE2F-05FF54B2EB7A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</p:grpSp>
      <p:grpSp>
        <p:nvGrpSpPr>
          <p:cNvPr id="64" name="Group 226">
            <a:extLst>
              <a:ext uri="{FF2B5EF4-FFF2-40B4-BE49-F238E27FC236}">
                <a16:creationId xmlns:a16="http://schemas.microsoft.com/office/drawing/2014/main" id="{527845AC-7630-3640-A9B8-6477974662A6}"/>
              </a:ext>
            </a:extLst>
          </p:cNvPr>
          <p:cNvGrpSpPr/>
          <p:nvPr/>
        </p:nvGrpSpPr>
        <p:grpSpPr>
          <a:xfrm rot="5400000">
            <a:off x="6821201" y="6076191"/>
            <a:ext cx="188219" cy="605235"/>
            <a:chOff x="4328784" y="5959547"/>
            <a:chExt cx="226532" cy="728434"/>
          </a:xfrm>
        </p:grpSpPr>
        <p:pic>
          <p:nvPicPr>
            <p:cNvPr id="65" name="Picture 83" descr="bluedot.png">
              <a:extLst>
                <a:ext uri="{FF2B5EF4-FFF2-40B4-BE49-F238E27FC236}">
                  <a16:creationId xmlns:a16="http://schemas.microsoft.com/office/drawing/2014/main" id="{49394506-BA3A-8E46-B90A-49117E916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26" t="16880" r="16037" b="13517"/>
            <a:stretch/>
          </p:blipFill>
          <p:spPr>
            <a:xfrm rot="5400000">
              <a:off x="4342344" y="5960603"/>
              <a:ext cx="214028" cy="211916"/>
            </a:xfrm>
            <a:prstGeom prst="rect">
              <a:avLst/>
            </a:prstGeom>
          </p:spPr>
        </p:pic>
        <p:pic>
          <p:nvPicPr>
            <p:cNvPr id="66" name="Picture 84" descr="reddit.png">
              <a:extLst>
                <a:ext uri="{FF2B5EF4-FFF2-40B4-BE49-F238E27FC236}">
                  <a16:creationId xmlns:a16="http://schemas.microsoft.com/office/drawing/2014/main" id="{AC8E239E-3665-2246-9506-40C2476FC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3" t="18268" r="16383" b="13978"/>
            <a:stretch/>
          </p:blipFill>
          <p:spPr>
            <a:xfrm rot="5400000">
              <a:off x="4337279" y="6469944"/>
              <a:ext cx="220610" cy="215463"/>
            </a:xfrm>
            <a:prstGeom prst="rect">
              <a:avLst/>
            </a:prstGeom>
          </p:spPr>
        </p:pic>
        <p:pic>
          <p:nvPicPr>
            <p:cNvPr id="67" name="Picture 85" descr="violetdot.png">
              <a:extLst>
                <a:ext uri="{FF2B5EF4-FFF2-40B4-BE49-F238E27FC236}">
                  <a16:creationId xmlns:a16="http://schemas.microsoft.com/office/drawing/2014/main" id="{423157C0-A331-B64A-AC8E-CAFECB3F4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8" t="17805" r="16345" b="13054"/>
            <a:stretch/>
          </p:blipFill>
          <p:spPr>
            <a:xfrm rot="5400000">
              <a:off x="4328030" y="6205174"/>
              <a:ext cx="227070" cy="225562"/>
            </a:xfrm>
            <a:prstGeom prst="rect">
              <a:avLst/>
            </a:prstGeom>
          </p:spPr>
        </p:pic>
      </p:grpSp>
      <p:grpSp>
        <p:nvGrpSpPr>
          <p:cNvPr id="68" name="Group 3">
            <a:extLst>
              <a:ext uri="{FF2B5EF4-FFF2-40B4-BE49-F238E27FC236}">
                <a16:creationId xmlns:a16="http://schemas.microsoft.com/office/drawing/2014/main" id="{8325B5D2-9749-124F-BA41-3B5F2C5B6E37}"/>
              </a:ext>
            </a:extLst>
          </p:cNvPr>
          <p:cNvGrpSpPr/>
          <p:nvPr/>
        </p:nvGrpSpPr>
        <p:grpSpPr>
          <a:xfrm>
            <a:off x="3909099" y="4721235"/>
            <a:ext cx="3836081" cy="1240126"/>
            <a:chOff x="4978810" y="4648364"/>
            <a:chExt cx="3836081" cy="1240126"/>
          </a:xfrm>
        </p:grpSpPr>
        <p:grpSp>
          <p:nvGrpSpPr>
            <p:cNvPr id="69" name="Group 157">
              <a:extLst>
                <a:ext uri="{FF2B5EF4-FFF2-40B4-BE49-F238E27FC236}">
                  <a16:creationId xmlns:a16="http://schemas.microsoft.com/office/drawing/2014/main" id="{714CF2FF-2F88-F343-9873-7F989B3FE054}"/>
                </a:ext>
              </a:extLst>
            </p:cNvPr>
            <p:cNvGrpSpPr/>
            <p:nvPr/>
          </p:nvGrpSpPr>
          <p:grpSpPr>
            <a:xfrm>
              <a:off x="6067773" y="5126490"/>
              <a:ext cx="523527" cy="381000"/>
              <a:chOff x="7264400" y="2743200"/>
              <a:chExt cx="785290" cy="571500"/>
            </a:xfrm>
          </p:grpSpPr>
          <p:pic>
            <p:nvPicPr>
              <p:cNvPr id="94" name="Picture 49" descr="orangedot.png">
                <a:extLst>
                  <a:ext uri="{FF2B5EF4-FFF2-40B4-BE49-F238E27FC236}">
                    <a16:creationId xmlns:a16="http://schemas.microsoft.com/office/drawing/2014/main" id="{966CD614-AFC6-0F44-A63B-D9671736E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5" name="TextBox 50">
                <a:extLst>
                  <a:ext uri="{FF2B5EF4-FFF2-40B4-BE49-F238E27FC236}">
                    <a16:creationId xmlns:a16="http://schemas.microsoft.com/office/drawing/2014/main" id="{7AEE34B3-6EF2-5B41-BAA3-62379920ACA2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PAG</a:t>
                </a:r>
              </a:p>
            </p:txBody>
          </p:sp>
        </p:grpSp>
        <p:grpSp>
          <p:nvGrpSpPr>
            <p:cNvPr id="70" name="Group 160">
              <a:extLst>
                <a:ext uri="{FF2B5EF4-FFF2-40B4-BE49-F238E27FC236}">
                  <a16:creationId xmlns:a16="http://schemas.microsoft.com/office/drawing/2014/main" id="{2EC7E3ED-5DAC-8445-A063-1177532A3CB2}"/>
                </a:ext>
              </a:extLst>
            </p:cNvPr>
            <p:cNvGrpSpPr/>
            <p:nvPr/>
          </p:nvGrpSpPr>
          <p:grpSpPr>
            <a:xfrm>
              <a:off x="6743700" y="4974090"/>
              <a:ext cx="523527" cy="381000"/>
              <a:chOff x="7264400" y="2743200"/>
              <a:chExt cx="785290" cy="571500"/>
            </a:xfrm>
          </p:grpSpPr>
          <p:pic>
            <p:nvPicPr>
              <p:cNvPr id="92" name="Picture 52" descr="orangedot.png">
                <a:extLst>
                  <a:ext uri="{FF2B5EF4-FFF2-40B4-BE49-F238E27FC236}">
                    <a16:creationId xmlns:a16="http://schemas.microsoft.com/office/drawing/2014/main" id="{92274933-65C9-2B48-85A3-408766CFB6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3" name="TextBox 53">
                <a:extLst>
                  <a:ext uri="{FF2B5EF4-FFF2-40B4-BE49-F238E27FC236}">
                    <a16:creationId xmlns:a16="http://schemas.microsoft.com/office/drawing/2014/main" id="{3A94C032-5FCB-B143-BDAE-018D136291B4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Hy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71" name="Group 163">
              <a:extLst>
                <a:ext uri="{FF2B5EF4-FFF2-40B4-BE49-F238E27FC236}">
                  <a16:creationId xmlns:a16="http://schemas.microsoft.com/office/drawing/2014/main" id="{E32420BD-CC2A-3346-9C7A-AB70DBF2B1BF}"/>
                </a:ext>
              </a:extLst>
            </p:cNvPr>
            <p:cNvGrpSpPr/>
            <p:nvPr/>
          </p:nvGrpSpPr>
          <p:grpSpPr>
            <a:xfrm>
              <a:off x="6743700" y="5507490"/>
              <a:ext cx="523527" cy="381000"/>
              <a:chOff x="7264400" y="2743200"/>
              <a:chExt cx="785290" cy="571500"/>
            </a:xfrm>
          </p:grpSpPr>
          <p:pic>
            <p:nvPicPr>
              <p:cNvPr id="90" name="Picture 55" descr="orangedot.png">
                <a:extLst>
                  <a:ext uri="{FF2B5EF4-FFF2-40B4-BE49-F238E27FC236}">
                    <a16:creationId xmlns:a16="http://schemas.microsoft.com/office/drawing/2014/main" id="{C4583337-6A81-2441-AFFA-2239BE74F4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1" name="TextBox 56">
                <a:extLst>
                  <a:ext uri="{FF2B5EF4-FFF2-40B4-BE49-F238E27FC236}">
                    <a16:creationId xmlns:a16="http://schemas.microsoft.com/office/drawing/2014/main" id="{2B57DDE0-55EC-D249-A603-B3A99EDE699C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Amy</a:t>
                </a:r>
              </a:p>
            </p:txBody>
          </p:sp>
        </p:grpSp>
        <p:grpSp>
          <p:nvGrpSpPr>
            <p:cNvPr id="72" name="Group 166">
              <a:extLst>
                <a:ext uri="{FF2B5EF4-FFF2-40B4-BE49-F238E27FC236}">
                  <a16:creationId xmlns:a16="http://schemas.microsoft.com/office/drawing/2014/main" id="{8DB96FBE-529D-C84B-9F12-E38D53B1B6FE}"/>
                </a:ext>
              </a:extLst>
            </p:cNvPr>
            <p:cNvGrpSpPr/>
            <p:nvPr/>
          </p:nvGrpSpPr>
          <p:grpSpPr>
            <a:xfrm>
              <a:off x="7112000" y="5202690"/>
              <a:ext cx="523527" cy="381000"/>
              <a:chOff x="7264400" y="2743200"/>
              <a:chExt cx="785290" cy="571500"/>
            </a:xfrm>
          </p:grpSpPr>
          <p:pic>
            <p:nvPicPr>
              <p:cNvPr id="88" name="Picture 58" descr="orangedot.png">
                <a:extLst>
                  <a:ext uri="{FF2B5EF4-FFF2-40B4-BE49-F238E27FC236}">
                    <a16:creationId xmlns:a16="http://schemas.microsoft.com/office/drawing/2014/main" id="{7F900045-3344-1349-8740-AF0ECADB6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89" name="TextBox 59">
                <a:extLst>
                  <a:ext uri="{FF2B5EF4-FFF2-40B4-BE49-F238E27FC236}">
                    <a16:creationId xmlns:a16="http://schemas.microsoft.com/office/drawing/2014/main" id="{F10F2F6C-BBF1-954D-AE2C-7AD8BC1DF660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NAC</a:t>
                </a:r>
              </a:p>
            </p:txBody>
          </p:sp>
        </p:grpSp>
        <p:grpSp>
          <p:nvGrpSpPr>
            <p:cNvPr id="73" name="Group 198">
              <a:extLst>
                <a:ext uri="{FF2B5EF4-FFF2-40B4-BE49-F238E27FC236}">
                  <a16:creationId xmlns:a16="http://schemas.microsoft.com/office/drawing/2014/main" id="{AF26F53B-1A83-974A-BE36-CC7CA45D47EF}"/>
                </a:ext>
              </a:extLst>
            </p:cNvPr>
            <p:cNvGrpSpPr/>
            <p:nvPr/>
          </p:nvGrpSpPr>
          <p:grpSpPr>
            <a:xfrm>
              <a:off x="6570134" y="4940464"/>
              <a:ext cx="272562" cy="755650"/>
              <a:chOff x="8317645" y="4876800"/>
              <a:chExt cx="357308" cy="990600"/>
            </a:xfrm>
          </p:grpSpPr>
          <p:sp>
            <p:nvSpPr>
              <p:cNvPr id="83" name="Oval 61">
                <a:extLst>
                  <a:ext uri="{FF2B5EF4-FFF2-40B4-BE49-F238E27FC236}">
                    <a16:creationId xmlns:a16="http://schemas.microsoft.com/office/drawing/2014/main" id="{9219D6AC-DA36-6747-B3E9-BD1B383F7351}"/>
                  </a:ext>
                </a:extLst>
              </p:cNvPr>
              <p:cNvSpPr/>
              <p:nvPr/>
            </p:nvSpPr>
            <p:spPr>
              <a:xfrm>
                <a:off x="8317645" y="4876800"/>
                <a:ext cx="357308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84" name="Group 179">
                <a:extLst>
                  <a:ext uri="{FF2B5EF4-FFF2-40B4-BE49-F238E27FC236}">
                    <a16:creationId xmlns:a16="http://schemas.microsoft.com/office/drawing/2014/main" id="{6F3E33A3-8823-164B-8A81-6A9C6D00865A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85" name="Picture 63" descr="bluedot.png">
                  <a:extLst>
                    <a:ext uri="{FF2B5EF4-FFF2-40B4-BE49-F238E27FC236}">
                      <a16:creationId xmlns:a16="http://schemas.microsoft.com/office/drawing/2014/main" id="{8CCDEC77-754D-6C47-A6F9-5D2B28502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86" name="Picture 64" descr="reddit.png">
                  <a:extLst>
                    <a:ext uri="{FF2B5EF4-FFF2-40B4-BE49-F238E27FC236}">
                      <a16:creationId xmlns:a16="http://schemas.microsoft.com/office/drawing/2014/main" id="{7541937A-2C31-6F4F-9928-9E9CC0D8E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87" name="Picture 65" descr="violetdot.png">
                  <a:extLst>
                    <a:ext uri="{FF2B5EF4-FFF2-40B4-BE49-F238E27FC236}">
                      <a16:creationId xmlns:a16="http://schemas.microsoft.com/office/drawing/2014/main" id="{6D2E2208-CCED-3841-9CEF-A9B84E7F5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4" name="Group 205">
              <a:extLst>
                <a:ext uri="{FF2B5EF4-FFF2-40B4-BE49-F238E27FC236}">
                  <a16:creationId xmlns:a16="http://schemas.microsoft.com/office/drawing/2014/main" id="{789572B4-8436-B043-83BB-44A9EC641D3C}"/>
                </a:ext>
              </a:extLst>
            </p:cNvPr>
            <p:cNvGrpSpPr/>
            <p:nvPr/>
          </p:nvGrpSpPr>
          <p:grpSpPr>
            <a:xfrm rot="8100000">
              <a:off x="6179181" y="5616185"/>
              <a:ext cx="459865" cy="138384"/>
              <a:chOff x="5626100" y="3581424"/>
              <a:chExt cx="1206500" cy="363064"/>
            </a:xfrm>
          </p:grpSpPr>
          <p:sp>
            <p:nvSpPr>
              <p:cNvPr id="81" name="Freeform 76">
                <a:extLst>
                  <a:ext uri="{FF2B5EF4-FFF2-40B4-BE49-F238E27FC236}">
                    <a16:creationId xmlns:a16="http://schemas.microsoft.com/office/drawing/2014/main" id="{FD421535-38AD-8042-88C6-8430B1ACAD6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2" name="Freeform 77">
                <a:extLst>
                  <a:ext uri="{FF2B5EF4-FFF2-40B4-BE49-F238E27FC236}">
                    <a16:creationId xmlns:a16="http://schemas.microsoft.com/office/drawing/2014/main" id="{D0E878E1-CC18-7743-BA30-ECC03F72DB31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75" name="TextBox 80">
              <a:extLst>
                <a:ext uri="{FF2B5EF4-FFF2-40B4-BE49-F238E27FC236}">
                  <a16:creationId xmlns:a16="http://schemas.microsoft.com/office/drawing/2014/main" id="{8ED15A91-93A3-BA46-9DBC-0EC50DE3BE04}"/>
                </a:ext>
              </a:extLst>
            </p:cNvPr>
            <p:cNvSpPr txBox="1"/>
            <p:nvPr/>
          </p:nvSpPr>
          <p:spPr>
            <a:xfrm>
              <a:off x="7595010" y="5029364"/>
              <a:ext cx="1219881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Fight, escape, submit, pursue, recover, etc.</a:t>
              </a:r>
            </a:p>
          </p:txBody>
        </p:sp>
        <p:sp>
          <p:nvSpPr>
            <p:cNvPr id="76" name="TextBox 81">
              <a:extLst>
                <a:ext uri="{FF2B5EF4-FFF2-40B4-BE49-F238E27FC236}">
                  <a16:creationId xmlns:a16="http://schemas.microsoft.com/office/drawing/2014/main" id="{0F545C61-709E-124E-8D60-63C3F98A73BA}"/>
                </a:ext>
              </a:extLst>
            </p:cNvPr>
            <p:cNvSpPr txBox="1"/>
            <p:nvPr/>
          </p:nvSpPr>
          <p:spPr>
            <a:xfrm>
              <a:off x="4978810" y="4648364"/>
              <a:ext cx="1423081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Affective pattern generators</a:t>
              </a:r>
            </a:p>
          </p:txBody>
        </p:sp>
        <p:grpSp>
          <p:nvGrpSpPr>
            <p:cNvPr id="77" name="Group 230">
              <a:extLst>
                <a:ext uri="{FF2B5EF4-FFF2-40B4-BE49-F238E27FC236}">
                  <a16:creationId xmlns:a16="http://schemas.microsoft.com/office/drawing/2014/main" id="{2C0FD4EF-A42F-9142-8186-D4498F574440}"/>
                </a:ext>
              </a:extLst>
            </p:cNvPr>
            <p:cNvGrpSpPr/>
            <p:nvPr/>
          </p:nvGrpSpPr>
          <p:grpSpPr>
            <a:xfrm rot="5400000">
              <a:off x="8084699" y="4664938"/>
              <a:ext cx="171362" cy="539778"/>
              <a:chOff x="8150188" y="8756100"/>
              <a:chExt cx="315225" cy="992934"/>
            </a:xfrm>
          </p:grpSpPr>
          <p:pic>
            <p:nvPicPr>
              <p:cNvPr id="78" name="Picture 87" descr="bluedot.png">
                <a:extLst>
                  <a:ext uri="{FF2B5EF4-FFF2-40B4-BE49-F238E27FC236}">
                    <a16:creationId xmlns:a16="http://schemas.microsoft.com/office/drawing/2014/main" id="{CD15881F-70E7-714B-955F-905B2147C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6" t="16880" r="16037" b="13517"/>
              <a:stretch/>
            </p:blipFill>
            <p:spPr>
              <a:xfrm rot="5400000">
                <a:off x="8168911" y="8757570"/>
                <a:ext cx="297972" cy="295031"/>
              </a:xfrm>
              <a:prstGeom prst="rect">
                <a:avLst/>
              </a:prstGeom>
            </p:spPr>
          </p:pic>
          <p:pic>
            <p:nvPicPr>
              <p:cNvPr id="79" name="Picture 88" descr="reddit.png">
                <a:extLst>
                  <a:ext uri="{FF2B5EF4-FFF2-40B4-BE49-F238E27FC236}">
                    <a16:creationId xmlns:a16="http://schemas.microsoft.com/office/drawing/2014/main" id="{04450324-94A2-0D41-B43F-84D39A05B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3" t="18268" r="16383" b="13978"/>
              <a:stretch/>
            </p:blipFill>
            <p:spPr>
              <a:xfrm rot="5400000">
                <a:off x="8161861" y="9445482"/>
                <a:ext cx="307136" cy="299968"/>
              </a:xfrm>
              <a:prstGeom prst="rect">
                <a:avLst/>
              </a:prstGeom>
            </p:spPr>
          </p:pic>
          <p:pic>
            <p:nvPicPr>
              <p:cNvPr id="80" name="Picture 89" descr="violetdot.png">
                <a:extLst>
                  <a:ext uri="{FF2B5EF4-FFF2-40B4-BE49-F238E27FC236}">
                    <a16:creationId xmlns:a16="http://schemas.microsoft.com/office/drawing/2014/main" id="{B0A2A32A-6ED1-E440-8E31-0E4B1B5E6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38" t="17805" r="16345" b="13054"/>
              <a:stretch/>
            </p:blipFill>
            <p:spPr>
              <a:xfrm rot="5400000">
                <a:off x="8149136" y="9087350"/>
                <a:ext cx="316131" cy="314028"/>
              </a:xfrm>
              <a:prstGeom prst="rect">
                <a:avLst/>
              </a:prstGeom>
            </p:spPr>
          </p:pic>
        </p:grpSp>
      </p:grpSp>
      <p:grpSp>
        <p:nvGrpSpPr>
          <p:cNvPr id="96" name="Group 5">
            <a:extLst>
              <a:ext uri="{FF2B5EF4-FFF2-40B4-BE49-F238E27FC236}">
                <a16:creationId xmlns:a16="http://schemas.microsoft.com/office/drawing/2014/main" id="{25B2C51A-250D-FF4E-993E-E0AFF9FCE548}"/>
              </a:ext>
            </a:extLst>
          </p:cNvPr>
          <p:cNvGrpSpPr/>
          <p:nvPr/>
        </p:nvGrpSpPr>
        <p:grpSpPr>
          <a:xfrm>
            <a:off x="3527688" y="1279536"/>
            <a:ext cx="4290490" cy="3106581"/>
            <a:chOff x="4597400" y="1206664"/>
            <a:chExt cx="4290490" cy="3106581"/>
          </a:xfrm>
        </p:grpSpPr>
        <p:pic>
          <p:nvPicPr>
            <p:cNvPr id="97" name="Picture 6" descr="2013-10-07_11-36-31.png">
              <a:extLst>
                <a:ext uri="{FF2B5EF4-FFF2-40B4-BE49-F238E27FC236}">
                  <a16:creationId xmlns:a16="http://schemas.microsoft.com/office/drawing/2014/main" id="{C99EE789-3D83-E241-BBFD-644A79C2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800" y="2022820"/>
              <a:ext cx="591497" cy="731623"/>
            </a:xfrm>
            <a:prstGeom prst="rect">
              <a:avLst/>
            </a:prstGeom>
          </p:spPr>
        </p:pic>
        <p:pic>
          <p:nvPicPr>
            <p:cNvPr id="98" name="Picture 9" descr="Unknown.jpeg">
              <a:extLst>
                <a:ext uri="{FF2B5EF4-FFF2-40B4-BE49-F238E27FC236}">
                  <a16:creationId xmlns:a16="http://schemas.microsoft.com/office/drawing/2014/main" id="{0B57A33C-B76E-F84E-BFD9-48D781B00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0" y="1663864"/>
              <a:ext cx="1143000" cy="1143000"/>
            </a:xfrm>
            <a:prstGeom prst="rect">
              <a:avLst/>
            </a:prstGeom>
            <a:noFill/>
          </p:spPr>
        </p:pic>
        <p:grpSp>
          <p:nvGrpSpPr>
            <p:cNvPr id="99" name="Group 17">
              <a:extLst>
                <a:ext uri="{FF2B5EF4-FFF2-40B4-BE49-F238E27FC236}">
                  <a16:creationId xmlns:a16="http://schemas.microsoft.com/office/drawing/2014/main" id="{1F6BC4E1-F22A-A747-B701-354AEFE5FAD8}"/>
                </a:ext>
              </a:extLst>
            </p:cNvPr>
            <p:cNvGrpSpPr/>
            <p:nvPr/>
          </p:nvGrpSpPr>
          <p:grpSpPr>
            <a:xfrm>
              <a:off x="6459758" y="1206664"/>
              <a:ext cx="1313733" cy="848499"/>
              <a:chOff x="6739158" y="2476500"/>
              <a:chExt cx="1313733" cy="848499"/>
            </a:xfrm>
          </p:grpSpPr>
          <p:pic>
            <p:nvPicPr>
              <p:cNvPr id="127" name="Picture 11" descr="IMG_1106.JPG">
                <a:extLst>
                  <a:ext uri="{FF2B5EF4-FFF2-40B4-BE49-F238E27FC236}">
                    <a16:creationId xmlns:a16="http://schemas.microsoft.com/office/drawing/2014/main" id="{5D758B40-5208-D244-A8E9-7E1EEDD73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36" t="36075" r="28572" b="25541"/>
              <a:stretch/>
            </p:blipFill>
            <p:spPr>
              <a:xfrm>
                <a:off x="6909891" y="2476500"/>
                <a:ext cx="1143000" cy="808612"/>
              </a:xfrm>
              <a:prstGeom prst="rect">
                <a:avLst/>
              </a:prstGeom>
            </p:spPr>
          </p:pic>
          <p:sp>
            <p:nvSpPr>
              <p:cNvPr id="128" name="TextBox 12">
                <a:extLst>
                  <a:ext uri="{FF2B5EF4-FFF2-40B4-BE49-F238E27FC236}">
                    <a16:creationId xmlns:a16="http://schemas.microsoft.com/office/drawing/2014/main" id="{A4B49E9B-9346-9F4F-90D3-5E8642B2C048}"/>
                  </a:ext>
                </a:extLst>
              </p:cNvPr>
              <p:cNvSpPr txBox="1"/>
              <p:nvPr/>
            </p:nvSpPr>
            <p:spPr>
              <a:xfrm>
                <a:off x="6739158" y="3048000"/>
                <a:ext cx="122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Social context</a:t>
                </a:r>
              </a:p>
            </p:txBody>
          </p:sp>
        </p:grp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FD0EE141-60B4-1445-9D74-3740BFDDA2C4}"/>
                </a:ext>
              </a:extLst>
            </p:cNvPr>
            <p:cNvSpPr txBox="1"/>
            <p:nvPr/>
          </p:nvSpPr>
          <p:spPr>
            <a:xfrm>
              <a:off x="7518400" y="3289464"/>
              <a:ext cx="12192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Expected future events</a:t>
              </a:r>
            </a:p>
          </p:txBody>
        </p:sp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5B5A3C1D-AB4D-C34C-8492-C1A445FAFB72}"/>
                </a:ext>
              </a:extLst>
            </p:cNvPr>
            <p:cNvGrpSpPr/>
            <p:nvPr/>
          </p:nvGrpSpPr>
          <p:grpSpPr>
            <a:xfrm>
              <a:off x="4826000" y="3378364"/>
              <a:ext cx="785290" cy="571500"/>
              <a:chOff x="7264400" y="2743200"/>
              <a:chExt cx="785290" cy="571500"/>
            </a:xfrm>
          </p:grpSpPr>
          <p:pic>
            <p:nvPicPr>
              <p:cNvPr id="125" name="Picture 16" descr="orangedot.png">
                <a:extLst>
                  <a:ext uri="{FF2B5EF4-FFF2-40B4-BE49-F238E27FC236}">
                    <a16:creationId xmlns:a16="http://schemas.microsoft.com/office/drawing/2014/main" id="{58527499-A65D-4B4C-B617-7D8C8B164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6" name="TextBox 17">
                <a:extLst>
                  <a:ext uri="{FF2B5EF4-FFF2-40B4-BE49-F238E27FC236}">
                    <a16:creationId xmlns:a16="http://schemas.microsoft.com/office/drawing/2014/main" id="{F233E0DA-F673-014D-860E-190D0A2DCE5E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Hipp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102" name="Group 23">
              <a:extLst>
                <a:ext uri="{FF2B5EF4-FFF2-40B4-BE49-F238E27FC236}">
                  <a16:creationId xmlns:a16="http://schemas.microsoft.com/office/drawing/2014/main" id="{641303B4-CD81-8241-B9E0-BA9C2C61FC39}"/>
                </a:ext>
              </a:extLst>
            </p:cNvPr>
            <p:cNvGrpSpPr/>
            <p:nvPr/>
          </p:nvGrpSpPr>
          <p:grpSpPr>
            <a:xfrm>
              <a:off x="7797800" y="3645064"/>
              <a:ext cx="966291" cy="668181"/>
              <a:chOff x="6400800" y="3200400"/>
              <a:chExt cx="2109291" cy="1458552"/>
            </a:xfrm>
          </p:grpSpPr>
          <p:pic>
            <p:nvPicPr>
              <p:cNvPr id="122" name="Picture 22" descr="orbital.png">
                <a:extLst>
                  <a:ext uri="{FF2B5EF4-FFF2-40B4-BE49-F238E27FC236}">
                    <a16:creationId xmlns:a16="http://schemas.microsoft.com/office/drawing/2014/main" id="{5B64EF77-E726-1D40-8B6A-5213C8D17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52" r="19506" b="46593"/>
              <a:stretch/>
            </p:blipFill>
            <p:spPr>
              <a:xfrm>
                <a:off x="6400800" y="3200400"/>
                <a:ext cx="2109291" cy="1458552"/>
              </a:xfrm>
              <a:prstGeom prst="rect">
                <a:avLst/>
              </a:prstGeom>
            </p:spPr>
          </p:pic>
          <p:pic>
            <p:nvPicPr>
              <p:cNvPr id="123" name="Picture 23" descr="orangedot.png">
                <a:extLst>
                  <a:ext uri="{FF2B5EF4-FFF2-40B4-BE49-F238E27FC236}">
                    <a16:creationId xmlns:a16="http://schemas.microsoft.com/office/drawing/2014/main" id="{C10038C0-41B3-024A-A4A5-15215D9FD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6883607" y="3567499"/>
                <a:ext cx="407284" cy="394901"/>
              </a:xfrm>
              <a:prstGeom prst="rect">
                <a:avLst/>
              </a:prstGeom>
            </p:spPr>
          </p:pic>
          <p:pic>
            <p:nvPicPr>
              <p:cNvPr id="124" name="Picture 24" descr="orangedot.png">
                <a:extLst>
                  <a:ext uri="{FF2B5EF4-FFF2-40B4-BE49-F238E27FC236}">
                    <a16:creationId xmlns:a16="http://schemas.microsoft.com/office/drawing/2014/main" id="{BF403A60-8D22-C346-97B4-BB2C4EADB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7632700" y="3554799"/>
                <a:ext cx="407284" cy="394901"/>
              </a:xfrm>
              <a:prstGeom prst="rect">
                <a:avLst/>
              </a:prstGeom>
            </p:spPr>
          </p:pic>
        </p:grpSp>
        <p:sp>
          <p:nvSpPr>
            <p:cNvPr id="103" name="TextBox 25">
              <a:extLst>
                <a:ext uri="{FF2B5EF4-FFF2-40B4-BE49-F238E27FC236}">
                  <a16:creationId xmlns:a16="http://schemas.microsoft.com/office/drawing/2014/main" id="{D48EFE26-4810-1941-9D63-1570736CE5F8}"/>
                </a:ext>
              </a:extLst>
            </p:cNvPr>
            <p:cNvSpPr txBox="1"/>
            <p:nvPr/>
          </p:nvSpPr>
          <p:spPr>
            <a:xfrm>
              <a:off x="7901510" y="3949864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OFC</a:t>
              </a:r>
            </a:p>
          </p:txBody>
        </p:sp>
        <p:grpSp>
          <p:nvGrpSpPr>
            <p:cNvPr id="104" name="Group 121">
              <a:extLst>
                <a:ext uri="{FF2B5EF4-FFF2-40B4-BE49-F238E27FC236}">
                  <a16:creationId xmlns:a16="http://schemas.microsoft.com/office/drawing/2014/main" id="{CBFD139E-208A-A04C-881D-4755D0405594}"/>
                </a:ext>
              </a:extLst>
            </p:cNvPr>
            <p:cNvGrpSpPr/>
            <p:nvPr/>
          </p:nvGrpSpPr>
          <p:grpSpPr>
            <a:xfrm>
              <a:off x="5969000" y="1968664"/>
              <a:ext cx="785290" cy="571500"/>
              <a:chOff x="7264400" y="2743200"/>
              <a:chExt cx="785290" cy="571500"/>
            </a:xfrm>
          </p:grpSpPr>
          <p:pic>
            <p:nvPicPr>
              <p:cNvPr id="120" name="Picture 31" descr="orangedot.png">
                <a:extLst>
                  <a:ext uri="{FF2B5EF4-FFF2-40B4-BE49-F238E27FC236}">
                    <a16:creationId xmlns:a16="http://schemas.microsoft.com/office/drawing/2014/main" id="{0104B743-668A-9342-9459-2ADC3DEC0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1" name="TextBox 32">
                <a:extLst>
                  <a:ext uri="{FF2B5EF4-FFF2-40B4-BE49-F238E27FC236}">
                    <a16:creationId xmlns:a16="http://schemas.microsoft.com/office/drawing/2014/main" id="{5BCAF7B9-3F5F-4F42-A8F0-950373F68476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DMPFC</a:t>
                </a:r>
              </a:p>
            </p:txBody>
          </p:sp>
        </p:grpSp>
        <p:sp>
          <p:nvSpPr>
            <p:cNvPr id="105" name="TextBox 33">
              <a:extLst>
                <a:ext uri="{FF2B5EF4-FFF2-40B4-BE49-F238E27FC236}">
                  <a16:creationId xmlns:a16="http://schemas.microsoft.com/office/drawing/2014/main" id="{A39D72DF-8656-E645-B1D0-1C1A0B9E063B}"/>
                </a:ext>
              </a:extLst>
            </p:cNvPr>
            <p:cNvSpPr txBox="1"/>
            <p:nvPr/>
          </p:nvSpPr>
          <p:spPr>
            <a:xfrm>
              <a:off x="4597400" y="3035464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Memory, place context</a:t>
              </a:r>
            </a:p>
          </p:txBody>
        </p:sp>
        <p:grpSp>
          <p:nvGrpSpPr>
            <p:cNvPr id="106" name="Group 27">
              <a:extLst>
                <a:ext uri="{FF2B5EF4-FFF2-40B4-BE49-F238E27FC236}">
                  <a16:creationId xmlns:a16="http://schemas.microsoft.com/office/drawing/2014/main" id="{E71DA364-1329-A049-BC29-04081800BC3E}"/>
                </a:ext>
              </a:extLst>
            </p:cNvPr>
            <p:cNvGrpSpPr/>
            <p:nvPr/>
          </p:nvGrpSpPr>
          <p:grpSpPr>
            <a:xfrm rot="1878609">
              <a:off x="6914761" y="3588120"/>
              <a:ext cx="1041751" cy="313487"/>
              <a:chOff x="5626100" y="3581424"/>
              <a:chExt cx="1206500" cy="363064"/>
            </a:xfrm>
          </p:grpSpPr>
          <p:sp>
            <p:nvSpPr>
              <p:cNvPr id="118" name="Freeform 35">
                <a:extLst>
                  <a:ext uri="{FF2B5EF4-FFF2-40B4-BE49-F238E27FC236}">
                    <a16:creationId xmlns:a16="http://schemas.microsoft.com/office/drawing/2014/main" id="{291BACAE-89DD-4349-A5F9-01D291BBE68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7DA9466F-58AD-CC40-9DFA-34EA97F343F3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7" name="Group 127">
              <a:extLst>
                <a:ext uri="{FF2B5EF4-FFF2-40B4-BE49-F238E27FC236}">
                  <a16:creationId xmlns:a16="http://schemas.microsoft.com/office/drawing/2014/main" id="{B5F7D10C-5EAA-534E-AE3A-0EF5DC433334}"/>
                </a:ext>
              </a:extLst>
            </p:cNvPr>
            <p:cNvGrpSpPr/>
            <p:nvPr/>
          </p:nvGrpSpPr>
          <p:grpSpPr>
            <a:xfrm rot="21124266">
              <a:off x="5488797" y="3349048"/>
              <a:ext cx="975735" cy="293621"/>
              <a:chOff x="5626100" y="3581424"/>
              <a:chExt cx="1206500" cy="363064"/>
            </a:xfrm>
          </p:grpSpPr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BAA33563-1FDE-7246-BE7D-24CE639D759D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FA9E74AE-53BC-7445-977D-F98BF132DC1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8" name="Group 130">
              <a:extLst>
                <a:ext uri="{FF2B5EF4-FFF2-40B4-BE49-F238E27FC236}">
                  <a16:creationId xmlns:a16="http://schemas.microsoft.com/office/drawing/2014/main" id="{E5E61E5A-9B8B-DB4D-95CF-A85A193DBD43}"/>
                </a:ext>
              </a:extLst>
            </p:cNvPr>
            <p:cNvGrpSpPr/>
            <p:nvPr/>
          </p:nvGrpSpPr>
          <p:grpSpPr>
            <a:xfrm rot="4480889">
              <a:off x="6197672" y="2680762"/>
              <a:ext cx="687368" cy="206845"/>
              <a:chOff x="5626100" y="3581424"/>
              <a:chExt cx="1206500" cy="363064"/>
            </a:xfrm>
          </p:grpSpPr>
          <p:sp>
            <p:nvSpPr>
              <p:cNvPr id="114" name="Freeform 41">
                <a:extLst>
                  <a:ext uri="{FF2B5EF4-FFF2-40B4-BE49-F238E27FC236}">
                    <a16:creationId xmlns:a16="http://schemas.microsoft.com/office/drawing/2014/main" id="{1B387EA0-8A5B-BE47-A91E-8803BD736E4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5" name="Freeform 42">
                <a:extLst>
                  <a:ext uri="{FF2B5EF4-FFF2-40B4-BE49-F238E27FC236}">
                    <a16:creationId xmlns:a16="http://schemas.microsoft.com/office/drawing/2014/main" id="{BBDD2E7D-6268-8E4D-A284-0227F7A6772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9" name="Group 133">
              <a:extLst>
                <a:ext uri="{FF2B5EF4-FFF2-40B4-BE49-F238E27FC236}">
                  <a16:creationId xmlns:a16="http://schemas.microsoft.com/office/drawing/2014/main" id="{477EC6AB-7A70-C94C-B277-69B34541C06E}"/>
                </a:ext>
              </a:extLst>
            </p:cNvPr>
            <p:cNvGrpSpPr/>
            <p:nvPr/>
          </p:nvGrpSpPr>
          <p:grpSpPr>
            <a:xfrm rot="19777768">
              <a:off x="6816199" y="2705950"/>
              <a:ext cx="1206500" cy="363064"/>
              <a:chOff x="5626100" y="3581424"/>
              <a:chExt cx="1206500" cy="363064"/>
            </a:xfrm>
          </p:grpSpPr>
          <p:sp>
            <p:nvSpPr>
              <p:cNvPr id="112" name="Freeform 44">
                <a:extLst>
                  <a:ext uri="{FF2B5EF4-FFF2-40B4-BE49-F238E27FC236}">
                    <a16:creationId xmlns:a16="http://schemas.microsoft.com/office/drawing/2014/main" id="{239E0FEE-2EAA-E94F-9C1A-CE2FCC248C94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3" name="Freeform 45">
                <a:extLst>
                  <a:ext uri="{FF2B5EF4-FFF2-40B4-BE49-F238E27FC236}">
                    <a16:creationId xmlns:a16="http://schemas.microsoft.com/office/drawing/2014/main" id="{8FC5913E-FB1E-5C41-8EA7-631C11EFE6C6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110" name="TextBox 46">
              <a:extLst>
                <a:ext uri="{FF2B5EF4-FFF2-40B4-BE49-F238E27FC236}">
                  <a16:creationId xmlns:a16="http://schemas.microsoft.com/office/drawing/2014/main" id="{4E638AEA-42E5-6A49-BD7E-B48C00A672F7}"/>
                </a:ext>
              </a:extLst>
            </p:cNvPr>
            <p:cNvSpPr txBox="1"/>
            <p:nvPr/>
          </p:nvSpPr>
          <p:spPr>
            <a:xfrm>
              <a:off x="7607041" y="2730664"/>
              <a:ext cx="1142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 err="1">
                  <a:latin typeface="Helvetica Neue Light"/>
                </a:rPr>
                <a:t>Interoceptive</a:t>
              </a:r>
              <a:r>
                <a:rPr lang="en-US" dirty="0">
                  <a:latin typeface="Helvetica Neue Light"/>
                </a:rPr>
                <a:t> </a:t>
              </a:r>
            </a:p>
            <a:p>
              <a:pPr eaLnBrk="0" latinLnBrk="0"/>
              <a:r>
                <a:rPr lang="en-US" dirty="0">
                  <a:latin typeface="Helvetica Neue Light"/>
                </a:rPr>
                <a:t>context</a:t>
              </a:r>
            </a:p>
          </p:txBody>
        </p:sp>
        <p:sp>
          <p:nvSpPr>
            <p:cNvPr id="111" name="TextBox 90">
              <a:extLst>
                <a:ext uri="{FF2B5EF4-FFF2-40B4-BE49-F238E27FC236}">
                  <a16:creationId xmlns:a16="http://schemas.microsoft.com/office/drawing/2014/main" id="{23DF2E52-3BCB-7744-8A7D-E56FE4859606}"/>
                </a:ext>
              </a:extLst>
            </p:cNvPr>
            <p:cNvSpPr txBox="1"/>
            <p:nvPr/>
          </p:nvSpPr>
          <p:spPr>
            <a:xfrm>
              <a:off x="8102600" y="2453665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Insula</a:t>
              </a:r>
            </a:p>
          </p:txBody>
        </p:sp>
      </p:grp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10631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Emotion as visceral-affective-conceptual pattern generation process!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201BE0-4082-FC4D-8751-33420A0F7491}"/>
              </a:ext>
            </a:extLst>
          </p:cNvPr>
          <p:cNvSpPr txBox="1"/>
          <p:nvPr/>
        </p:nvSpPr>
        <p:spPr>
          <a:xfrm>
            <a:off x="8031674" y="6172011"/>
            <a:ext cx="3959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Wager &amp; Atlas, 2015, </a:t>
            </a:r>
            <a:r>
              <a:rPr kumimoji="1" lang="en-US" altLang="ko-KR" sz="14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Nature Reviews Neuroscience</a:t>
            </a:r>
            <a:endParaRPr kumimoji="1" lang="ko-KR" altLang="en-US" sz="1400" i="1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FE77BEB-2738-6F4E-B9BE-2CFB9188AC42}"/>
                  </a:ext>
                </a:extLst>
              </p14:cNvPr>
              <p14:cNvContentPartPr/>
              <p14:nvPr/>
            </p14:nvContentPartPr>
            <p14:xfrm>
              <a:off x="2187000" y="792360"/>
              <a:ext cx="7083360" cy="5769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FE77BEB-2738-6F4E-B9BE-2CFB9188AC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70800" y="776160"/>
                <a:ext cx="7115760" cy="58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55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3777409-0F2B-FE46-B482-D929CE2E54A7}"/>
                  </a:ext>
                </a:extLst>
              </p14:cNvPr>
              <p14:cNvContentPartPr/>
              <p14:nvPr/>
            </p14:nvContentPartPr>
            <p14:xfrm>
              <a:off x="4023360" y="3840840"/>
              <a:ext cx="2287080" cy="2516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3777409-0F2B-FE46-B482-D929CE2E54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7160" y="3824640"/>
                <a:ext cx="2319480" cy="2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83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FEEC79-9120-C041-ADBF-C104AA6E72B6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0CECF-343B-FD4E-AFE7-78D4560D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06E77F-A06C-6741-9B98-EDAE3969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CDEC72-7368-4B40-AC50-C1467E98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920BF1-617A-FE46-AA93-3E75161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64430-3E36-C54E-9931-F053C6EFB5E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DA953AF-CE98-AA4E-BC2E-13EE9761B8E4}"/>
              </a:ext>
            </a:extLst>
          </p:cNvPr>
          <p:cNvSpPr txBox="1">
            <a:spLocks/>
          </p:cNvSpPr>
          <p:nvPr/>
        </p:nvSpPr>
        <p:spPr>
          <a:xfrm>
            <a:off x="4879640" y="2550985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590843BC-41EA-BB47-A1ED-F478856DB945}"/>
              </a:ext>
            </a:extLst>
          </p:cNvPr>
          <p:cNvGrpSpPr/>
          <p:nvPr/>
        </p:nvGrpSpPr>
        <p:grpSpPr>
          <a:xfrm>
            <a:off x="3579579" y="4361161"/>
            <a:ext cx="3768552" cy="2328574"/>
            <a:chOff x="4649291" y="4288290"/>
            <a:chExt cx="3768552" cy="2328574"/>
          </a:xfrm>
        </p:grpSpPr>
        <p:pic>
          <p:nvPicPr>
            <p:cNvPr id="29" name="Picture 47" descr="brainsurface_f2.png">
              <a:extLst>
                <a:ext uri="{FF2B5EF4-FFF2-40B4-BE49-F238E27FC236}">
                  <a16:creationId xmlns:a16="http://schemas.microsoft.com/office/drawing/2014/main" id="{9EC4C00E-2C7A-BE47-B2A6-AC4089960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70" t="34821" r="32537" b="10195"/>
            <a:stretch/>
          </p:blipFill>
          <p:spPr>
            <a:xfrm>
              <a:off x="5753100" y="4288290"/>
              <a:ext cx="1804491" cy="2328574"/>
            </a:xfrm>
            <a:prstGeom prst="rect">
              <a:avLst/>
            </a:prstGeom>
          </p:spPr>
        </p:pic>
        <p:grpSp>
          <p:nvGrpSpPr>
            <p:cNvPr id="32" name="Group 199">
              <a:extLst>
                <a:ext uri="{FF2B5EF4-FFF2-40B4-BE49-F238E27FC236}">
                  <a16:creationId xmlns:a16="http://schemas.microsoft.com/office/drawing/2014/main" id="{A6F7E9E7-8098-864A-AA21-471C82EE26FD}"/>
                </a:ext>
              </a:extLst>
            </p:cNvPr>
            <p:cNvGrpSpPr/>
            <p:nvPr/>
          </p:nvGrpSpPr>
          <p:grpSpPr>
            <a:xfrm>
              <a:off x="6045200" y="5778664"/>
              <a:ext cx="228600" cy="495300"/>
              <a:chOff x="8267700" y="4876800"/>
              <a:chExt cx="457200" cy="990600"/>
            </a:xfrm>
          </p:grpSpPr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0E470116-C286-1F4A-8294-A8317A6F658F}"/>
                  </a:ext>
                </a:extLst>
              </p:cNvPr>
              <p:cNvSpPr/>
              <p:nvPr/>
            </p:nvSpPr>
            <p:spPr>
              <a:xfrm>
                <a:off x="8267700" y="4876800"/>
                <a:ext cx="457200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45" name="Group 201">
                <a:extLst>
                  <a:ext uri="{FF2B5EF4-FFF2-40B4-BE49-F238E27FC236}">
                    <a16:creationId xmlns:a16="http://schemas.microsoft.com/office/drawing/2014/main" id="{FEA2D97F-85C9-4A45-AEBA-8B8313292333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49" name="Picture 72" descr="bluedot.png">
                  <a:extLst>
                    <a:ext uri="{FF2B5EF4-FFF2-40B4-BE49-F238E27FC236}">
                      <a16:creationId xmlns:a16="http://schemas.microsoft.com/office/drawing/2014/main" id="{AE220D14-6373-3546-939A-47D8FC1D3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50" name="Picture 73" descr="reddit.png">
                  <a:extLst>
                    <a:ext uri="{FF2B5EF4-FFF2-40B4-BE49-F238E27FC236}">
                      <a16:creationId xmlns:a16="http://schemas.microsoft.com/office/drawing/2014/main" id="{E983EE4D-8685-754E-A366-4B1BFFA7F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51" name="Picture 74" descr="violetdot.png">
                  <a:extLst>
                    <a:ext uri="{FF2B5EF4-FFF2-40B4-BE49-F238E27FC236}">
                      <a16:creationId xmlns:a16="http://schemas.microsoft.com/office/drawing/2014/main" id="{FC27A5F9-46C3-0149-8B4E-056281265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78">
              <a:extLst>
                <a:ext uri="{FF2B5EF4-FFF2-40B4-BE49-F238E27FC236}">
                  <a16:creationId xmlns:a16="http://schemas.microsoft.com/office/drawing/2014/main" id="{9F33370D-23FB-9D48-83FC-5F7FE785ACDD}"/>
                </a:ext>
              </a:extLst>
            </p:cNvPr>
            <p:cNvSpPr txBox="1"/>
            <p:nvPr/>
          </p:nvSpPr>
          <p:spPr>
            <a:xfrm>
              <a:off x="4649291" y="5791364"/>
              <a:ext cx="13716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Visceral pattern generators</a:t>
              </a:r>
            </a:p>
          </p:txBody>
        </p:sp>
        <p:sp>
          <p:nvSpPr>
            <p:cNvPr id="35" name="TextBox 79">
              <a:extLst>
                <a:ext uri="{FF2B5EF4-FFF2-40B4-BE49-F238E27FC236}">
                  <a16:creationId xmlns:a16="http://schemas.microsoft.com/office/drawing/2014/main" id="{9FC28429-8570-644C-A21E-4E9963BE995C}"/>
                </a:ext>
              </a:extLst>
            </p:cNvPr>
            <p:cNvSpPr txBox="1"/>
            <p:nvPr/>
          </p:nvSpPr>
          <p:spPr>
            <a:xfrm>
              <a:off x="6436643" y="5967379"/>
              <a:ext cx="19812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Thermoregulation, emesis, nociception, etc.</a:t>
              </a:r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A99DBE41-C863-5447-8B05-763D5AAD770B}"/>
              </a:ext>
            </a:extLst>
          </p:cNvPr>
          <p:cNvGrpSpPr/>
          <p:nvPr/>
        </p:nvGrpSpPr>
        <p:grpSpPr>
          <a:xfrm>
            <a:off x="3655779" y="1292235"/>
            <a:ext cx="2793376" cy="3721100"/>
            <a:chOff x="4725491" y="1219364"/>
            <a:chExt cx="2793376" cy="3721100"/>
          </a:xfrm>
        </p:grpSpPr>
        <p:pic>
          <p:nvPicPr>
            <p:cNvPr id="53" name="Picture 7" descr="brainsurface.png">
              <a:extLst>
                <a:ext uri="{FF2B5EF4-FFF2-40B4-BE49-F238E27FC236}">
                  <a16:creationId xmlns:a16="http://schemas.microsoft.com/office/drawing/2014/main" id="{F787C9AA-8D2B-F042-8BA9-EB1D901B2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2" t="7261" r="14514" b="14170"/>
            <a:stretch/>
          </p:blipFill>
          <p:spPr>
            <a:xfrm>
              <a:off x="4954091" y="1447800"/>
              <a:ext cx="2564776" cy="3193162"/>
            </a:xfrm>
            <a:prstGeom prst="rect">
              <a:avLst/>
            </a:prstGeom>
            <a:ln w="38100" cmpd="sng">
              <a:noFill/>
              <a:headEnd type="none"/>
              <a:tailEnd type="triangle"/>
            </a:ln>
          </p:spPr>
        </p:pic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82488F5F-66BB-754A-A2B6-513EC662E8AD}"/>
                </a:ext>
              </a:extLst>
            </p:cNvPr>
            <p:cNvSpPr txBox="1"/>
            <p:nvPr/>
          </p:nvSpPr>
          <p:spPr>
            <a:xfrm>
              <a:off x="4725491" y="1219364"/>
              <a:ext cx="1600200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/>
            <a:p>
              <a:pPr eaLnBrk="0" latinLnBrk="0"/>
              <a:r>
                <a:rPr lang="en-US" sz="1200" b="1" dirty="0">
                  <a:latin typeface="Helvetica Neue Light"/>
                </a:rPr>
                <a:t>Conceptual pattern generators</a:t>
              </a:r>
              <a:r>
                <a:rPr lang="en-US" sz="1200" dirty="0">
                  <a:latin typeface="Helvetica Neue Light"/>
                </a:rPr>
                <a:t>:</a:t>
              </a:r>
            </a:p>
            <a:p>
              <a:pPr eaLnBrk="0" latinLnBrk="0"/>
              <a:r>
                <a:rPr lang="en-US" sz="1200" dirty="0">
                  <a:latin typeface="Helvetica Neue Light"/>
                </a:rPr>
                <a:t>Situational schemas</a:t>
              </a:r>
            </a:p>
          </p:txBody>
        </p:sp>
        <p:grpSp>
          <p:nvGrpSpPr>
            <p:cNvPr id="58" name="Group 113">
              <a:extLst>
                <a:ext uri="{FF2B5EF4-FFF2-40B4-BE49-F238E27FC236}">
                  <a16:creationId xmlns:a16="http://schemas.microsoft.com/office/drawing/2014/main" id="{E7AB3090-DC0A-0D43-8D55-5D8BCB338858}"/>
                </a:ext>
              </a:extLst>
            </p:cNvPr>
            <p:cNvGrpSpPr/>
            <p:nvPr/>
          </p:nvGrpSpPr>
          <p:grpSpPr>
            <a:xfrm>
              <a:off x="6324600" y="3124364"/>
              <a:ext cx="785290" cy="571500"/>
              <a:chOff x="7264400" y="2743200"/>
              <a:chExt cx="785290" cy="571500"/>
            </a:xfrm>
          </p:grpSpPr>
          <p:pic>
            <p:nvPicPr>
              <p:cNvPr id="62" name="Picture 19" descr="orangedot.png">
                <a:extLst>
                  <a:ext uri="{FF2B5EF4-FFF2-40B4-BE49-F238E27FC236}">
                    <a16:creationId xmlns:a16="http://schemas.microsoft.com/office/drawing/2014/main" id="{ABE8B567-687A-C44D-9A6A-C71D174AE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63" name="TextBox 20">
                <a:extLst>
                  <a:ext uri="{FF2B5EF4-FFF2-40B4-BE49-F238E27FC236}">
                    <a16:creationId xmlns:a16="http://schemas.microsoft.com/office/drawing/2014/main" id="{2B42848D-02A0-A14D-9A6E-8B4A634048B1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vmPFC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59" name="Group 194">
              <a:extLst>
                <a:ext uri="{FF2B5EF4-FFF2-40B4-BE49-F238E27FC236}">
                  <a16:creationId xmlns:a16="http://schemas.microsoft.com/office/drawing/2014/main" id="{657852F5-AB38-F542-AE32-A8F3741FCD69}"/>
                </a:ext>
              </a:extLst>
            </p:cNvPr>
            <p:cNvGrpSpPr/>
            <p:nvPr/>
          </p:nvGrpSpPr>
          <p:grpSpPr>
            <a:xfrm rot="16200000">
              <a:off x="6098618" y="4155682"/>
              <a:ext cx="1206500" cy="363064"/>
              <a:chOff x="5626100" y="3581424"/>
              <a:chExt cx="1206500" cy="363064"/>
            </a:xfrm>
          </p:grpSpPr>
          <p:sp>
            <p:nvSpPr>
              <p:cNvPr id="60" name="Freeform 67">
                <a:extLst>
                  <a:ext uri="{FF2B5EF4-FFF2-40B4-BE49-F238E27FC236}">
                    <a16:creationId xmlns:a16="http://schemas.microsoft.com/office/drawing/2014/main" id="{C19ACA4D-7178-EB47-AED4-76AF4D5D41F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61" name="Freeform 68">
                <a:extLst>
                  <a:ext uri="{FF2B5EF4-FFF2-40B4-BE49-F238E27FC236}">
                    <a16:creationId xmlns:a16="http://schemas.microsoft.com/office/drawing/2014/main" id="{7CA45B93-A9A9-7640-AE2F-05FF54B2EB7A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</p:grpSp>
      <p:grpSp>
        <p:nvGrpSpPr>
          <p:cNvPr id="64" name="Group 226">
            <a:extLst>
              <a:ext uri="{FF2B5EF4-FFF2-40B4-BE49-F238E27FC236}">
                <a16:creationId xmlns:a16="http://schemas.microsoft.com/office/drawing/2014/main" id="{527845AC-7630-3640-A9B8-6477974662A6}"/>
              </a:ext>
            </a:extLst>
          </p:cNvPr>
          <p:cNvGrpSpPr/>
          <p:nvPr/>
        </p:nvGrpSpPr>
        <p:grpSpPr>
          <a:xfrm rot="5400000">
            <a:off x="6821201" y="6076191"/>
            <a:ext cx="188219" cy="605235"/>
            <a:chOff x="4328784" y="5959547"/>
            <a:chExt cx="226532" cy="728434"/>
          </a:xfrm>
        </p:grpSpPr>
        <p:pic>
          <p:nvPicPr>
            <p:cNvPr id="65" name="Picture 83" descr="bluedot.png">
              <a:extLst>
                <a:ext uri="{FF2B5EF4-FFF2-40B4-BE49-F238E27FC236}">
                  <a16:creationId xmlns:a16="http://schemas.microsoft.com/office/drawing/2014/main" id="{49394506-BA3A-8E46-B90A-49117E916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26" t="16880" r="16037" b="13517"/>
            <a:stretch/>
          </p:blipFill>
          <p:spPr>
            <a:xfrm rot="5400000">
              <a:off x="4342344" y="5960603"/>
              <a:ext cx="214028" cy="211916"/>
            </a:xfrm>
            <a:prstGeom prst="rect">
              <a:avLst/>
            </a:prstGeom>
          </p:spPr>
        </p:pic>
        <p:pic>
          <p:nvPicPr>
            <p:cNvPr id="66" name="Picture 84" descr="reddit.png">
              <a:extLst>
                <a:ext uri="{FF2B5EF4-FFF2-40B4-BE49-F238E27FC236}">
                  <a16:creationId xmlns:a16="http://schemas.microsoft.com/office/drawing/2014/main" id="{AC8E239E-3665-2246-9506-40C2476FC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3" t="18268" r="16383" b="13978"/>
            <a:stretch/>
          </p:blipFill>
          <p:spPr>
            <a:xfrm rot="5400000">
              <a:off x="4337279" y="6469944"/>
              <a:ext cx="220610" cy="215463"/>
            </a:xfrm>
            <a:prstGeom prst="rect">
              <a:avLst/>
            </a:prstGeom>
          </p:spPr>
        </p:pic>
        <p:pic>
          <p:nvPicPr>
            <p:cNvPr id="67" name="Picture 85" descr="violetdot.png">
              <a:extLst>
                <a:ext uri="{FF2B5EF4-FFF2-40B4-BE49-F238E27FC236}">
                  <a16:creationId xmlns:a16="http://schemas.microsoft.com/office/drawing/2014/main" id="{423157C0-A331-B64A-AC8E-CAFECB3F4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8" t="17805" r="16345" b="13054"/>
            <a:stretch/>
          </p:blipFill>
          <p:spPr>
            <a:xfrm rot="5400000">
              <a:off x="4328030" y="6205174"/>
              <a:ext cx="227070" cy="225562"/>
            </a:xfrm>
            <a:prstGeom prst="rect">
              <a:avLst/>
            </a:prstGeom>
          </p:spPr>
        </p:pic>
      </p:grpSp>
      <p:grpSp>
        <p:nvGrpSpPr>
          <p:cNvPr id="68" name="Group 3">
            <a:extLst>
              <a:ext uri="{FF2B5EF4-FFF2-40B4-BE49-F238E27FC236}">
                <a16:creationId xmlns:a16="http://schemas.microsoft.com/office/drawing/2014/main" id="{8325B5D2-9749-124F-BA41-3B5F2C5B6E37}"/>
              </a:ext>
            </a:extLst>
          </p:cNvPr>
          <p:cNvGrpSpPr/>
          <p:nvPr/>
        </p:nvGrpSpPr>
        <p:grpSpPr>
          <a:xfrm>
            <a:off x="3909099" y="4721235"/>
            <a:ext cx="3836081" cy="1240126"/>
            <a:chOff x="4978810" y="4648364"/>
            <a:chExt cx="3836081" cy="1240126"/>
          </a:xfrm>
        </p:grpSpPr>
        <p:grpSp>
          <p:nvGrpSpPr>
            <p:cNvPr id="69" name="Group 157">
              <a:extLst>
                <a:ext uri="{FF2B5EF4-FFF2-40B4-BE49-F238E27FC236}">
                  <a16:creationId xmlns:a16="http://schemas.microsoft.com/office/drawing/2014/main" id="{714CF2FF-2F88-F343-9873-7F989B3FE054}"/>
                </a:ext>
              </a:extLst>
            </p:cNvPr>
            <p:cNvGrpSpPr/>
            <p:nvPr/>
          </p:nvGrpSpPr>
          <p:grpSpPr>
            <a:xfrm>
              <a:off x="6067773" y="5126490"/>
              <a:ext cx="523527" cy="381000"/>
              <a:chOff x="7264400" y="2743200"/>
              <a:chExt cx="785290" cy="571500"/>
            </a:xfrm>
          </p:grpSpPr>
          <p:pic>
            <p:nvPicPr>
              <p:cNvPr id="94" name="Picture 49" descr="orangedot.png">
                <a:extLst>
                  <a:ext uri="{FF2B5EF4-FFF2-40B4-BE49-F238E27FC236}">
                    <a16:creationId xmlns:a16="http://schemas.microsoft.com/office/drawing/2014/main" id="{966CD614-AFC6-0F44-A63B-D9671736E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5" name="TextBox 50">
                <a:extLst>
                  <a:ext uri="{FF2B5EF4-FFF2-40B4-BE49-F238E27FC236}">
                    <a16:creationId xmlns:a16="http://schemas.microsoft.com/office/drawing/2014/main" id="{7AEE34B3-6EF2-5B41-BAA3-62379920ACA2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PAG</a:t>
                </a:r>
              </a:p>
            </p:txBody>
          </p:sp>
        </p:grpSp>
        <p:grpSp>
          <p:nvGrpSpPr>
            <p:cNvPr id="70" name="Group 160">
              <a:extLst>
                <a:ext uri="{FF2B5EF4-FFF2-40B4-BE49-F238E27FC236}">
                  <a16:creationId xmlns:a16="http://schemas.microsoft.com/office/drawing/2014/main" id="{2EC7E3ED-5DAC-8445-A063-1177532A3CB2}"/>
                </a:ext>
              </a:extLst>
            </p:cNvPr>
            <p:cNvGrpSpPr/>
            <p:nvPr/>
          </p:nvGrpSpPr>
          <p:grpSpPr>
            <a:xfrm>
              <a:off x="6743700" y="4974090"/>
              <a:ext cx="523527" cy="381000"/>
              <a:chOff x="7264400" y="2743200"/>
              <a:chExt cx="785290" cy="571500"/>
            </a:xfrm>
          </p:grpSpPr>
          <p:pic>
            <p:nvPicPr>
              <p:cNvPr id="92" name="Picture 52" descr="orangedot.png">
                <a:extLst>
                  <a:ext uri="{FF2B5EF4-FFF2-40B4-BE49-F238E27FC236}">
                    <a16:creationId xmlns:a16="http://schemas.microsoft.com/office/drawing/2014/main" id="{92274933-65C9-2B48-85A3-408766CFB6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3" name="TextBox 53">
                <a:extLst>
                  <a:ext uri="{FF2B5EF4-FFF2-40B4-BE49-F238E27FC236}">
                    <a16:creationId xmlns:a16="http://schemas.microsoft.com/office/drawing/2014/main" id="{3A94C032-5FCB-B143-BDAE-018D136291B4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Hy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71" name="Group 163">
              <a:extLst>
                <a:ext uri="{FF2B5EF4-FFF2-40B4-BE49-F238E27FC236}">
                  <a16:creationId xmlns:a16="http://schemas.microsoft.com/office/drawing/2014/main" id="{E32420BD-CC2A-3346-9C7A-AB70DBF2B1BF}"/>
                </a:ext>
              </a:extLst>
            </p:cNvPr>
            <p:cNvGrpSpPr/>
            <p:nvPr/>
          </p:nvGrpSpPr>
          <p:grpSpPr>
            <a:xfrm>
              <a:off x="6743700" y="5507490"/>
              <a:ext cx="523527" cy="381000"/>
              <a:chOff x="7264400" y="2743200"/>
              <a:chExt cx="785290" cy="571500"/>
            </a:xfrm>
          </p:grpSpPr>
          <p:pic>
            <p:nvPicPr>
              <p:cNvPr id="90" name="Picture 55" descr="orangedot.png">
                <a:extLst>
                  <a:ext uri="{FF2B5EF4-FFF2-40B4-BE49-F238E27FC236}">
                    <a16:creationId xmlns:a16="http://schemas.microsoft.com/office/drawing/2014/main" id="{C4583337-6A81-2441-AFFA-2239BE74F4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1" name="TextBox 56">
                <a:extLst>
                  <a:ext uri="{FF2B5EF4-FFF2-40B4-BE49-F238E27FC236}">
                    <a16:creationId xmlns:a16="http://schemas.microsoft.com/office/drawing/2014/main" id="{2B57DDE0-55EC-D249-A603-B3A99EDE699C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Amy</a:t>
                </a:r>
              </a:p>
            </p:txBody>
          </p:sp>
        </p:grpSp>
        <p:grpSp>
          <p:nvGrpSpPr>
            <p:cNvPr id="72" name="Group 166">
              <a:extLst>
                <a:ext uri="{FF2B5EF4-FFF2-40B4-BE49-F238E27FC236}">
                  <a16:creationId xmlns:a16="http://schemas.microsoft.com/office/drawing/2014/main" id="{8DB96FBE-529D-C84B-9F12-E38D53B1B6FE}"/>
                </a:ext>
              </a:extLst>
            </p:cNvPr>
            <p:cNvGrpSpPr/>
            <p:nvPr/>
          </p:nvGrpSpPr>
          <p:grpSpPr>
            <a:xfrm>
              <a:off x="7112000" y="5202690"/>
              <a:ext cx="523527" cy="381000"/>
              <a:chOff x="7264400" y="2743200"/>
              <a:chExt cx="785290" cy="571500"/>
            </a:xfrm>
          </p:grpSpPr>
          <p:pic>
            <p:nvPicPr>
              <p:cNvPr id="88" name="Picture 58" descr="orangedot.png">
                <a:extLst>
                  <a:ext uri="{FF2B5EF4-FFF2-40B4-BE49-F238E27FC236}">
                    <a16:creationId xmlns:a16="http://schemas.microsoft.com/office/drawing/2014/main" id="{7F900045-3344-1349-8740-AF0ECADB6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89" name="TextBox 59">
                <a:extLst>
                  <a:ext uri="{FF2B5EF4-FFF2-40B4-BE49-F238E27FC236}">
                    <a16:creationId xmlns:a16="http://schemas.microsoft.com/office/drawing/2014/main" id="{F10F2F6C-BBF1-954D-AE2C-7AD8BC1DF660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NAC</a:t>
                </a:r>
              </a:p>
            </p:txBody>
          </p:sp>
        </p:grpSp>
        <p:grpSp>
          <p:nvGrpSpPr>
            <p:cNvPr id="73" name="Group 198">
              <a:extLst>
                <a:ext uri="{FF2B5EF4-FFF2-40B4-BE49-F238E27FC236}">
                  <a16:creationId xmlns:a16="http://schemas.microsoft.com/office/drawing/2014/main" id="{AF26F53B-1A83-974A-BE36-CC7CA45D47EF}"/>
                </a:ext>
              </a:extLst>
            </p:cNvPr>
            <p:cNvGrpSpPr/>
            <p:nvPr/>
          </p:nvGrpSpPr>
          <p:grpSpPr>
            <a:xfrm>
              <a:off x="6570134" y="4940464"/>
              <a:ext cx="272562" cy="755650"/>
              <a:chOff x="8317645" y="4876800"/>
              <a:chExt cx="357308" cy="990600"/>
            </a:xfrm>
          </p:grpSpPr>
          <p:sp>
            <p:nvSpPr>
              <p:cNvPr id="83" name="Oval 61">
                <a:extLst>
                  <a:ext uri="{FF2B5EF4-FFF2-40B4-BE49-F238E27FC236}">
                    <a16:creationId xmlns:a16="http://schemas.microsoft.com/office/drawing/2014/main" id="{9219D6AC-DA36-6747-B3E9-BD1B383F7351}"/>
                  </a:ext>
                </a:extLst>
              </p:cNvPr>
              <p:cNvSpPr/>
              <p:nvPr/>
            </p:nvSpPr>
            <p:spPr>
              <a:xfrm>
                <a:off x="8317645" y="4876800"/>
                <a:ext cx="357308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84" name="Group 179">
                <a:extLst>
                  <a:ext uri="{FF2B5EF4-FFF2-40B4-BE49-F238E27FC236}">
                    <a16:creationId xmlns:a16="http://schemas.microsoft.com/office/drawing/2014/main" id="{6F3E33A3-8823-164B-8A81-6A9C6D00865A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85" name="Picture 63" descr="bluedot.png">
                  <a:extLst>
                    <a:ext uri="{FF2B5EF4-FFF2-40B4-BE49-F238E27FC236}">
                      <a16:creationId xmlns:a16="http://schemas.microsoft.com/office/drawing/2014/main" id="{8CCDEC77-754D-6C47-A6F9-5D2B28502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86" name="Picture 64" descr="reddit.png">
                  <a:extLst>
                    <a:ext uri="{FF2B5EF4-FFF2-40B4-BE49-F238E27FC236}">
                      <a16:creationId xmlns:a16="http://schemas.microsoft.com/office/drawing/2014/main" id="{7541937A-2C31-6F4F-9928-9E9CC0D8E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87" name="Picture 65" descr="violetdot.png">
                  <a:extLst>
                    <a:ext uri="{FF2B5EF4-FFF2-40B4-BE49-F238E27FC236}">
                      <a16:creationId xmlns:a16="http://schemas.microsoft.com/office/drawing/2014/main" id="{6D2E2208-CCED-3841-9CEF-A9B84E7F5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4" name="Group 205">
              <a:extLst>
                <a:ext uri="{FF2B5EF4-FFF2-40B4-BE49-F238E27FC236}">
                  <a16:creationId xmlns:a16="http://schemas.microsoft.com/office/drawing/2014/main" id="{789572B4-8436-B043-83BB-44A9EC641D3C}"/>
                </a:ext>
              </a:extLst>
            </p:cNvPr>
            <p:cNvGrpSpPr/>
            <p:nvPr/>
          </p:nvGrpSpPr>
          <p:grpSpPr>
            <a:xfrm rot="8100000">
              <a:off x="6179181" y="5616185"/>
              <a:ext cx="459865" cy="138384"/>
              <a:chOff x="5626100" y="3581424"/>
              <a:chExt cx="1206500" cy="363064"/>
            </a:xfrm>
          </p:grpSpPr>
          <p:sp>
            <p:nvSpPr>
              <p:cNvPr id="81" name="Freeform 76">
                <a:extLst>
                  <a:ext uri="{FF2B5EF4-FFF2-40B4-BE49-F238E27FC236}">
                    <a16:creationId xmlns:a16="http://schemas.microsoft.com/office/drawing/2014/main" id="{FD421535-38AD-8042-88C6-8430B1ACAD6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2" name="Freeform 77">
                <a:extLst>
                  <a:ext uri="{FF2B5EF4-FFF2-40B4-BE49-F238E27FC236}">
                    <a16:creationId xmlns:a16="http://schemas.microsoft.com/office/drawing/2014/main" id="{D0E878E1-CC18-7743-BA30-ECC03F72DB31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75" name="TextBox 80">
              <a:extLst>
                <a:ext uri="{FF2B5EF4-FFF2-40B4-BE49-F238E27FC236}">
                  <a16:creationId xmlns:a16="http://schemas.microsoft.com/office/drawing/2014/main" id="{8ED15A91-93A3-BA46-9DBC-0EC50DE3BE04}"/>
                </a:ext>
              </a:extLst>
            </p:cNvPr>
            <p:cNvSpPr txBox="1"/>
            <p:nvPr/>
          </p:nvSpPr>
          <p:spPr>
            <a:xfrm>
              <a:off x="7595010" y="5029364"/>
              <a:ext cx="1219881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Fight, escape, submit, pursue, recover, etc.</a:t>
              </a:r>
            </a:p>
          </p:txBody>
        </p:sp>
        <p:sp>
          <p:nvSpPr>
            <p:cNvPr id="76" name="TextBox 81">
              <a:extLst>
                <a:ext uri="{FF2B5EF4-FFF2-40B4-BE49-F238E27FC236}">
                  <a16:creationId xmlns:a16="http://schemas.microsoft.com/office/drawing/2014/main" id="{0F545C61-709E-124E-8D60-63C3F98A73BA}"/>
                </a:ext>
              </a:extLst>
            </p:cNvPr>
            <p:cNvSpPr txBox="1"/>
            <p:nvPr/>
          </p:nvSpPr>
          <p:spPr>
            <a:xfrm>
              <a:off x="4978810" y="4648364"/>
              <a:ext cx="1423081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Affective pattern generators</a:t>
              </a:r>
            </a:p>
          </p:txBody>
        </p:sp>
        <p:grpSp>
          <p:nvGrpSpPr>
            <p:cNvPr id="77" name="Group 230">
              <a:extLst>
                <a:ext uri="{FF2B5EF4-FFF2-40B4-BE49-F238E27FC236}">
                  <a16:creationId xmlns:a16="http://schemas.microsoft.com/office/drawing/2014/main" id="{2C0FD4EF-A42F-9142-8186-D4498F574440}"/>
                </a:ext>
              </a:extLst>
            </p:cNvPr>
            <p:cNvGrpSpPr/>
            <p:nvPr/>
          </p:nvGrpSpPr>
          <p:grpSpPr>
            <a:xfrm rot="5400000">
              <a:off x="8084699" y="4664938"/>
              <a:ext cx="171362" cy="539778"/>
              <a:chOff x="8150188" y="8756100"/>
              <a:chExt cx="315225" cy="992934"/>
            </a:xfrm>
          </p:grpSpPr>
          <p:pic>
            <p:nvPicPr>
              <p:cNvPr id="78" name="Picture 87" descr="bluedot.png">
                <a:extLst>
                  <a:ext uri="{FF2B5EF4-FFF2-40B4-BE49-F238E27FC236}">
                    <a16:creationId xmlns:a16="http://schemas.microsoft.com/office/drawing/2014/main" id="{CD15881F-70E7-714B-955F-905B2147C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6" t="16880" r="16037" b="13517"/>
              <a:stretch/>
            </p:blipFill>
            <p:spPr>
              <a:xfrm rot="5400000">
                <a:off x="8168911" y="8757570"/>
                <a:ext cx="297972" cy="295031"/>
              </a:xfrm>
              <a:prstGeom prst="rect">
                <a:avLst/>
              </a:prstGeom>
            </p:spPr>
          </p:pic>
          <p:pic>
            <p:nvPicPr>
              <p:cNvPr id="79" name="Picture 88" descr="reddit.png">
                <a:extLst>
                  <a:ext uri="{FF2B5EF4-FFF2-40B4-BE49-F238E27FC236}">
                    <a16:creationId xmlns:a16="http://schemas.microsoft.com/office/drawing/2014/main" id="{04450324-94A2-0D41-B43F-84D39A05B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3" t="18268" r="16383" b="13978"/>
              <a:stretch/>
            </p:blipFill>
            <p:spPr>
              <a:xfrm rot="5400000">
                <a:off x="8161861" y="9445482"/>
                <a:ext cx="307136" cy="299968"/>
              </a:xfrm>
              <a:prstGeom prst="rect">
                <a:avLst/>
              </a:prstGeom>
            </p:spPr>
          </p:pic>
          <p:pic>
            <p:nvPicPr>
              <p:cNvPr id="80" name="Picture 89" descr="violetdot.png">
                <a:extLst>
                  <a:ext uri="{FF2B5EF4-FFF2-40B4-BE49-F238E27FC236}">
                    <a16:creationId xmlns:a16="http://schemas.microsoft.com/office/drawing/2014/main" id="{B0A2A32A-6ED1-E440-8E31-0E4B1B5E6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38" t="17805" r="16345" b="13054"/>
              <a:stretch/>
            </p:blipFill>
            <p:spPr>
              <a:xfrm rot="5400000">
                <a:off x="8149136" y="9087350"/>
                <a:ext cx="316131" cy="314028"/>
              </a:xfrm>
              <a:prstGeom prst="rect">
                <a:avLst/>
              </a:prstGeom>
            </p:spPr>
          </p:pic>
        </p:grpSp>
      </p:grpSp>
      <p:grpSp>
        <p:nvGrpSpPr>
          <p:cNvPr id="96" name="Group 5">
            <a:extLst>
              <a:ext uri="{FF2B5EF4-FFF2-40B4-BE49-F238E27FC236}">
                <a16:creationId xmlns:a16="http://schemas.microsoft.com/office/drawing/2014/main" id="{25B2C51A-250D-FF4E-993E-E0AFF9FCE548}"/>
              </a:ext>
            </a:extLst>
          </p:cNvPr>
          <p:cNvGrpSpPr/>
          <p:nvPr/>
        </p:nvGrpSpPr>
        <p:grpSpPr>
          <a:xfrm>
            <a:off x="3527688" y="1279536"/>
            <a:ext cx="4290490" cy="3106581"/>
            <a:chOff x="4597400" y="1206664"/>
            <a:chExt cx="4290490" cy="3106581"/>
          </a:xfrm>
        </p:grpSpPr>
        <p:pic>
          <p:nvPicPr>
            <p:cNvPr id="97" name="Picture 6" descr="2013-10-07_11-36-31.png">
              <a:extLst>
                <a:ext uri="{FF2B5EF4-FFF2-40B4-BE49-F238E27FC236}">
                  <a16:creationId xmlns:a16="http://schemas.microsoft.com/office/drawing/2014/main" id="{C99EE789-3D83-E241-BBFD-644A79C2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800" y="2022820"/>
              <a:ext cx="591497" cy="731623"/>
            </a:xfrm>
            <a:prstGeom prst="rect">
              <a:avLst/>
            </a:prstGeom>
          </p:spPr>
        </p:pic>
        <p:pic>
          <p:nvPicPr>
            <p:cNvPr id="98" name="Picture 9" descr="Unknown.jpeg">
              <a:extLst>
                <a:ext uri="{FF2B5EF4-FFF2-40B4-BE49-F238E27FC236}">
                  <a16:creationId xmlns:a16="http://schemas.microsoft.com/office/drawing/2014/main" id="{0B57A33C-B76E-F84E-BFD9-48D781B00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0" y="1663864"/>
              <a:ext cx="1143000" cy="1143000"/>
            </a:xfrm>
            <a:prstGeom prst="rect">
              <a:avLst/>
            </a:prstGeom>
            <a:noFill/>
          </p:spPr>
        </p:pic>
        <p:grpSp>
          <p:nvGrpSpPr>
            <p:cNvPr id="99" name="Group 17">
              <a:extLst>
                <a:ext uri="{FF2B5EF4-FFF2-40B4-BE49-F238E27FC236}">
                  <a16:creationId xmlns:a16="http://schemas.microsoft.com/office/drawing/2014/main" id="{1F6BC4E1-F22A-A747-B701-354AEFE5FAD8}"/>
                </a:ext>
              </a:extLst>
            </p:cNvPr>
            <p:cNvGrpSpPr/>
            <p:nvPr/>
          </p:nvGrpSpPr>
          <p:grpSpPr>
            <a:xfrm>
              <a:off x="6459758" y="1206664"/>
              <a:ext cx="1313733" cy="848499"/>
              <a:chOff x="6739158" y="2476500"/>
              <a:chExt cx="1313733" cy="848499"/>
            </a:xfrm>
          </p:grpSpPr>
          <p:pic>
            <p:nvPicPr>
              <p:cNvPr id="127" name="Picture 11" descr="IMG_1106.JPG">
                <a:extLst>
                  <a:ext uri="{FF2B5EF4-FFF2-40B4-BE49-F238E27FC236}">
                    <a16:creationId xmlns:a16="http://schemas.microsoft.com/office/drawing/2014/main" id="{5D758B40-5208-D244-A8E9-7E1EEDD73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36" t="36075" r="28572" b="25541"/>
              <a:stretch/>
            </p:blipFill>
            <p:spPr>
              <a:xfrm>
                <a:off x="6909891" y="2476500"/>
                <a:ext cx="1143000" cy="808612"/>
              </a:xfrm>
              <a:prstGeom prst="rect">
                <a:avLst/>
              </a:prstGeom>
            </p:spPr>
          </p:pic>
          <p:sp>
            <p:nvSpPr>
              <p:cNvPr id="128" name="TextBox 12">
                <a:extLst>
                  <a:ext uri="{FF2B5EF4-FFF2-40B4-BE49-F238E27FC236}">
                    <a16:creationId xmlns:a16="http://schemas.microsoft.com/office/drawing/2014/main" id="{A4B49E9B-9346-9F4F-90D3-5E8642B2C048}"/>
                  </a:ext>
                </a:extLst>
              </p:cNvPr>
              <p:cNvSpPr txBox="1"/>
              <p:nvPr/>
            </p:nvSpPr>
            <p:spPr>
              <a:xfrm>
                <a:off x="6739158" y="3048000"/>
                <a:ext cx="122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Social context</a:t>
                </a:r>
              </a:p>
            </p:txBody>
          </p:sp>
        </p:grp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FD0EE141-60B4-1445-9D74-3740BFDDA2C4}"/>
                </a:ext>
              </a:extLst>
            </p:cNvPr>
            <p:cNvSpPr txBox="1"/>
            <p:nvPr/>
          </p:nvSpPr>
          <p:spPr>
            <a:xfrm>
              <a:off x="7518400" y="3289464"/>
              <a:ext cx="12192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Expected future events</a:t>
              </a:r>
            </a:p>
          </p:txBody>
        </p:sp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5B5A3C1D-AB4D-C34C-8492-C1A445FAFB72}"/>
                </a:ext>
              </a:extLst>
            </p:cNvPr>
            <p:cNvGrpSpPr/>
            <p:nvPr/>
          </p:nvGrpSpPr>
          <p:grpSpPr>
            <a:xfrm>
              <a:off x="4826000" y="3378364"/>
              <a:ext cx="785290" cy="571500"/>
              <a:chOff x="7264400" y="2743200"/>
              <a:chExt cx="785290" cy="571500"/>
            </a:xfrm>
          </p:grpSpPr>
          <p:pic>
            <p:nvPicPr>
              <p:cNvPr id="125" name="Picture 16" descr="orangedot.png">
                <a:extLst>
                  <a:ext uri="{FF2B5EF4-FFF2-40B4-BE49-F238E27FC236}">
                    <a16:creationId xmlns:a16="http://schemas.microsoft.com/office/drawing/2014/main" id="{58527499-A65D-4B4C-B617-7D8C8B164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6" name="TextBox 17">
                <a:extLst>
                  <a:ext uri="{FF2B5EF4-FFF2-40B4-BE49-F238E27FC236}">
                    <a16:creationId xmlns:a16="http://schemas.microsoft.com/office/drawing/2014/main" id="{F233E0DA-F673-014D-860E-190D0A2DCE5E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Hipp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102" name="Group 23">
              <a:extLst>
                <a:ext uri="{FF2B5EF4-FFF2-40B4-BE49-F238E27FC236}">
                  <a16:creationId xmlns:a16="http://schemas.microsoft.com/office/drawing/2014/main" id="{641303B4-CD81-8241-B9E0-BA9C2C61FC39}"/>
                </a:ext>
              </a:extLst>
            </p:cNvPr>
            <p:cNvGrpSpPr/>
            <p:nvPr/>
          </p:nvGrpSpPr>
          <p:grpSpPr>
            <a:xfrm>
              <a:off x="7797800" y="3645064"/>
              <a:ext cx="966291" cy="668181"/>
              <a:chOff x="6400800" y="3200400"/>
              <a:chExt cx="2109291" cy="1458552"/>
            </a:xfrm>
          </p:grpSpPr>
          <p:pic>
            <p:nvPicPr>
              <p:cNvPr id="122" name="Picture 22" descr="orbital.png">
                <a:extLst>
                  <a:ext uri="{FF2B5EF4-FFF2-40B4-BE49-F238E27FC236}">
                    <a16:creationId xmlns:a16="http://schemas.microsoft.com/office/drawing/2014/main" id="{5B64EF77-E726-1D40-8B6A-5213C8D17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52" r="19506" b="46593"/>
              <a:stretch/>
            </p:blipFill>
            <p:spPr>
              <a:xfrm>
                <a:off x="6400800" y="3200400"/>
                <a:ext cx="2109291" cy="1458552"/>
              </a:xfrm>
              <a:prstGeom prst="rect">
                <a:avLst/>
              </a:prstGeom>
            </p:spPr>
          </p:pic>
          <p:pic>
            <p:nvPicPr>
              <p:cNvPr id="123" name="Picture 23" descr="orangedot.png">
                <a:extLst>
                  <a:ext uri="{FF2B5EF4-FFF2-40B4-BE49-F238E27FC236}">
                    <a16:creationId xmlns:a16="http://schemas.microsoft.com/office/drawing/2014/main" id="{C10038C0-41B3-024A-A4A5-15215D9FD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6883607" y="3567499"/>
                <a:ext cx="407284" cy="394901"/>
              </a:xfrm>
              <a:prstGeom prst="rect">
                <a:avLst/>
              </a:prstGeom>
            </p:spPr>
          </p:pic>
          <p:pic>
            <p:nvPicPr>
              <p:cNvPr id="124" name="Picture 24" descr="orangedot.png">
                <a:extLst>
                  <a:ext uri="{FF2B5EF4-FFF2-40B4-BE49-F238E27FC236}">
                    <a16:creationId xmlns:a16="http://schemas.microsoft.com/office/drawing/2014/main" id="{BF403A60-8D22-C346-97B4-BB2C4EADB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7632700" y="3554799"/>
                <a:ext cx="407284" cy="394901"/>
              </a:xfrm>
              <a:prstGeom prst="rect">
                <a:avLst/>
              </a:prstGeom>
            </p:spPr>
          </p:pic>
        </p:grpSp>
        <p:sp>
          <p:nvSpPr>
            <p:cNvPr id="103" name="TextBox 25">
              <a:extLst>
                <a:ext uri="{FF2B5EF4-FFF2-40B4-BE49-F238E27FC236}">
                  <a16:creationId xmlns:a16="http://schemas.microsoft.com/office/drawing/2014/main" id="{D48EFE26-4810-1941-9D63-1570736CE5F8}"/>
                </a:ext>
              </a:extLst>
            </p:cNvPr>
            <p:cNvSpPr txBox="1"/>
            <p:nvPr/>
          </p:nvSpPr>
          <p:spPr>
            <a:xfrm>
              <a:off x="7901510" y="3949864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OFC</a:t>
              </a:r>
            </a:p>
          </p:txBody>
        </p:sp>
        <p:grpSp>
          <p:nvGrpSpPr>
            <p:cNvPr id="104" name="Group 121">
              <a:extLst>
                <a:ext uri="{FF2B5EF4-FFF2-40B4-BE49-F238E27FC236}">
                  <a16:creationId xmlns:a16="http://schemas.microsoft.com/office/drawing/2014/main" id="{CBFD139E-208A-A04C-881D-4755D0405594}"/>
                </a:ext>
              </a:extLst>
            </p:cNvPr>
            <p:cNvGrpSpPr/>
            <p:nvPr/>
          </p:nvGrpSpPr>
          <p:grpSpPr>
            <a:xfrm>
              <a:off x="5969000" y="1968664"/>
              <a:ext cx="785290" cy="571500"/>
              <a:chOff x="7264400" y="2743200"/>
              <a:chExt cx="785290" cy="571500"/>
            </a:xfrm>
          </p:grpSpPr>
          <p:pic>
            <p:nvPicPr>
              <p:cNvPr id="120" name="Picture 31" descr="orangedot.png">
                <a:extLst>
                  <a:ext uri="{FF2B5EF4-FFF2-40B4-BE49-F238E27FC236}">
                    <a16:creationId xmlns:a16="http://schemas.microsoft.com/office/drawing/2014/main" id="{0104B743-668A-9342-9459-2ADC3DEC0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1" name="TextBox 32">
                <a:extLst>
                  <a:ext uri="{FF2B5EF4-FFF2-40B4-BE49-F238E27FC236}">
                    <a16:creationId xmlns:a16="http://schemas.microsoft.com/office/drawing/2014/main" id="{5BCAF7B9-3F5F-4F42-A8F0-950373F68476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DMPFC</a:t>
                </a:r>
              </a:p>
            </p:txBody>
          </p:sp>
        </p:grpSp>
        <p:sp>
          <p:nvSpPr>
            <p:cNvPr id="105" name="TextBox 33">
              <a:extLst>
                <a:ext uri="{FF2B5EF4-FFF2-40B4-BE49-F238E27FC236}">
                  <a16:creationId xmlns:a16="http://schemas.microsoft.com/office/drawing/2014/main" id="{A39D72DF-8656-E645-B1D0-1C1A0B9E063B}"/>
                </a:ext>
              </a:extLst>
            </p:cNvPr>
            <p:cNvSpPr txBox="1"/>
            <p:nvPr/>
          </p:nvSpPr>
          <p:spPr>
            <a:xfrm>
              <a:off x="4597400" y="3035464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Memory, place context</a:t>
              </a:r>
            </a:p>
          </p:txBody>
        </p:sp>
        <p:grpSp>
          <p:nvGrpSpPr>
            <p:cNvPr id="106" name="Group 27">
              <a:extLst>
                <a:ext uri="{FF2B5EF4-FFF2-40B4-BE49-F238E27FC236}">
                  <a16:creationId xmlns:a16="http://schemas.microsoft.com/office/drawing/2014/main" id="{E71DA364-1329-A049-BC29-04081800BC3E}"/>
                </a:ext>
              </a:extLst>
            </p:cNvPr>
            <p:cNvGrpSpPr/>
            <p:nvPr/>
          </p:nvGrpSpPr>
          <p:grpSpPr>
            <a:xfrm rot="1878609">
              <a:off x="6914761" y="3588120"/>
              <a:ext cx="1041751" cy="313487"/>
              <a:chOff x="5626100" y="3581424"/>
              <a:chExt cx="1206500" cy="363064"/>
            </a:xfrm>
          </p:grpSpPr>
          <p:sp>
            <p:nvSpPr>
              <p:cNvPr id="118" name="Freeform 35">
                <a:extLst>
                  <a:ext uri="{FF2B5EF4-FFF2-40B4-BE49-F238E27FC236}">
                    <a16:creationId xmlns:a16="http://schemas.microsoft.com/office/drawing/2014/main" id="{291BACAE-89DD-4349-A5F9-01D291BBE68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7DA9466F-58AD-CC40-9DFA-34EA97F343F3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7" name="Group 127">
              <a:extLst>
                <a:ext uri="{FF2B5EF4-FFF2-40B4-BE49-F238E27FC236}">
                  <a16:creationId xmlns:a16="http://schemas.microsoft.com/office/drawing/2014/main" id="{B5F7D10C-5EAA-534E-AE3A-0EF5DC433334}"/>
                </a:ext>
              </a:extLst>
            </p:cNvPr>
            <p:cNvGrpSpPr/>
            <p:nvPr/>
          </p:nvGrpSpPr>
          <p:grpSpPr>
            <a:xfrm rot="21124266">
              <a:off x="5488797" y="3349048"/>
              <a:ext cx="975735" cy="293621"/>
              <a:chOff x="5626100" y="3581424"/>
              <a:chExt cx="1206500" cy="363064"/>
            </a:xfrm>
          </p:grpSpPr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BAA33563-1FDE-7246-BE7D-24CE639D759D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FA9E74AE-53BC-7445-977D-F98BF132DC1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8" name="Group 130">
              <a:extLst>
                <a:ext uri="{FF2B5EF4-FFF2-40B4-BE49-F238E27FC236}">
                  <a16:creationId xmlns:a16="http://schemas.microsoft.com/office/drawing/2014/main" id="{E5E61E5A-9B8B-DB4D-95CF-A85A193DBD43}"/>
                </a:ext>
              </a:extLst>
            </p:cNvPr>
            <p:cNvGrpSpPr/>
            <p:nvPr/>
          </p:nvGrpSpPr>
          <p:grpSpPr>
            <a:xfrm rot="4480889">
              <a:off x="6197672" y="2680762"/>
              <a:ext cx="687368" cy="206845"/>
              <a:chOff x="5626100" y="3581424"/>
              <a:chExt cx="1206500" cy="363064"/>
            </a:xfrm>
          </p:grpSpPr>
          <p:sp>
            <p:nvSpPr>
              <p:cNvPr id="114" name="Freeform 41">
                <a:extLst>
                  <a:ext uri="{FF2B5EF4-FFF2-40B4-BE49-F238E27FC236}">
                    <a16:creationId xmlns:a16="http://schemas.microsoft.com/office/drawing/2014/main" id="{1B387EA0-8A5B-BE47-A91E-8803BD736E4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5" name="Freeform 42">
                <a:extLst>
                  <a:ext uri="{FF2B5EF4-FFF2-40B4-BE49-F238E27FC236}">
                    <a16:creationId xmlns:a16="http://schemas.microsoft.com/office/drawing/2014/main" id="{BBDD2E7D-6268-8E4D-A284-0227F7A6772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9" name="Group 133">
              <a:extLst>
                <a:ext uri="{FF2B5EF4-FFF2-40B4-BE49-F238E27FC236}">
                  <a16:creationId xmlns:a16="http://schemas.microsoft.com/office/drawing/2014/main" id="{477EC6AB-7A70-C94C-B277-69B34541C06E}"/>
                </a:ext>
              </a:extLst>
            </p:cNvPr>
            <p:cNvGrpSpPr/>
            <p:nvPr/>
          </p:nvGrpSpPr>
          <p:grpSpPr>
            <a:xfrm rot="19777768">
              <a:off x="6816199" y="2705950"/>
              <a:ext cx="1206500" cy="363064"/>
              <a:chOff x="5626100" y="3581424"/>
              <a:chExt cx="1206500" cy="363064"/>
            </a:xfrm>
          </p:grpSpPr>
          <p:sp>
            <p:nvSpPr>
              <p:cNvPr id="112" name="Freeform 44">
                <a:extLst>
                  <a:ext uri="{FF2B5EF4-FFF2-40B4-BE49-F238E27FC236}">
                    <a16:creationId xmlns:a16="http://schemas.microsoft.com/office/drawing/2014/main" id="{239E0FEE-2EAA-E94F-9C1A-CE2FCC248C94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3" name="Freeform 45">
                <a:extLst>
                  <a:ext uri="{FF2B5EF4-FFF2-40B4-BE49-F238E27FC236}">
                    <a16:creationId xmlns:a16="http://schemas.microsoft.com/office/drawing/2014/main" id="{8FC5913E-FB1E-5C41-8EA7-631C11EFE6C6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110" name="TextBox 46">
              <a:extLst>
                <a:ext uri="{FF2B5EF4-FFF2-40B4-BE49-F238E27FC236}">
                  <a16:creationId xmlns:a16="http://schemas.microsoft.com/office/drawing/2014/main" id="{4E638AEA-42E5-6A49-BD7E-B48C00A672F7}"/>
                </a:ext>
              </a:extLst>
            </p:cNvPr>
            <p:cNvSpPr txBox="1"/>
            <p:nvPr/>
          </p:nvSpPr>
          <p:spPr>
            <a:xfrm>
              <a:off x="7607041" y="2730664"/>
              <a:ext cx="1142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 err="1">
                  <a:latin typeface="Helvetica Neue Light"/>
                </a:rPr>
                <a:t>Interoceptive</a:t>
              </a:r>
              <a:r>
                <a:rPr lang="en-US" dirty="0">
                  <a:latin typeface="Helvetica Neue Light"/>
                </a:rPr>
                <a:t> </a:t>
              </a:r>
            </a:p>
            <a:p>
              <a:pPr eaLnBrk="0" latinLnBrk="0"/>
              <a:r>
                <a:rPr lang="en-US" dirty="0">
                  <a:latin typeface="Helvetica Neue Light"/>
                </a:rPr>
                <a:t>context</a:t>
              </a:r>
            </a:p>
          </p:txBody>
        </p:sp>
        <p:sp>
          <p:nvSpPr>
            <p:cNvPr id="111" name="TextBox 90">
              <a:extLst>
                <a:ext uri="{FF2B5EF4-FFF2-40B4-BE49-F238E27FC236}">
                  <a16:creationId xmlns:a16="http://schemas.microsoft.com/office/drawing/2014/main" id="{23DF2E52-3BCB-7744-8A7D-E56FE4859606}"/>
                </a:ext>
              </a:extLst>
            </p:cNvPr>
            <p:cNvSpPr txBox="1"/>
            <p:nvPr/>
          </p:nvSpPr>
          <p:spPr>
            <a:xfrm>
              <a:off x="8102600" y="2453665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Insula</a:t>
              </a:r>
            </a:p>
          </p:txBody>
        </p:sp>
      </p:grp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10631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Emotion as visceral-affective-conceptual pattern generation process!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201BE0-4082-FC4D-8751-33420A0F7491}"/>
              </a:ext>
            </a:extLst>
          </p:cNvPr>
          <p:cNvSpPr txBox="1"/>
          <p:nvPr/>
        </p:nvSpPr>
        <p:spPr>
          <a:xfrm>
            <a:off x="8031674" y="6172011"/>
            <a:ext cx="3959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Wager &amp; Atlas, 2015, </a:t>
            </a:r>
            <a:r>
              <a:rPr kumimoji="1" lang="en-US" altLang="ko-KR" sz="14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Nature Reviews Neuroscience</a:t>
            </a:r>
            <a:endParaRPr kumimoji="1" lang="ko-KR" altLang="en-US" sz="1400" i="1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0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FEEC79-9120-C041-ADBF-C104AA6E72B6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0CECF-343B-FD4E-AFE7-78D4560D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06E77F-A06C-6741-9B98-EDAE3969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CDEC72-7368-4B40-AC50-C1467E98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920BF1-617A-FE46-AA93-3E75161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64430-3E36-C54E-9931-F053C6EFB5E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Chronic pain? Issues in internal contexts!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1AC2F8-DFDE-DF4B-AE6C-A2FD2C67B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63" y="1223882"/>
            <a:ext cx="6093370" cy="26506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EDA572-A579-1D42-8E40-A42E283A2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623524"/>
            <a:ext cx="5924146" cy="46562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1C694E9-1EB7-3543-868D-659EE42A99A8}"/>
                  </a:ext>
                </a:extLst>
              </p14:cNvPr>
              <p14:cNvContentPartPr/>
              <p14:nvPr/>
            </p14:nvContentPartPr>
            <p14:xfrm>
              <a:off x="-360" y="571680"/>
              <a:ext cx="11886480" cy="5738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1C694E9-1EB7-3543-868D-659EE42A99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6200" y="555480"/>
                <a:ext cx="11918880" cy="57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09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00DD95-BB4E-9042-AF1C-B651E21D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17" y="166220"/>
            <a:ext cx="10469290" cy="903032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FEEC79-9120-C041-ADBF-C104AA6E72B6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0CECF-343B-FD4E-AFE7-78D4560D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06E77F-A06C-6741-9B98-EDAE3969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CDEC72-7368-4B40-AC50-C1467E98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920BF1-617A-FE46-AA93-3E75161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64430-3E36-C54E-9931-F053C6EFB5E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6925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The effects of concepts on bodily responses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sp>
        <p:nvSpPr>
          <p:cNvPr id="246" name="텍스트 상자 3">
            <a:extLst>
              <a:ext uri="{FF2B5EF4-FFF2-40B4-BE49-F238E27FC236}">
                <a16:creationId xmlns:a16="http://schemas.microsoft.com/office/drawing/2014/main" id="{B29FFB6F-AF82-FF47-B0CF-A2E33FFDAFA9}"/>
              </a:ext>
            </a:extLst>
          </p:cNvPr>
          <p:cNvSpPr txBox="1"/>
          <p:nvPr/>
        </p:nvSpPr>
        <p:spPr>
          <a:xfrm>
            <a:off x="442149" y="1134585"/>
            <a:ext cx="6995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We developed a novel task: Free-Association Semantic task</a:t>
            </a:r>
            <a:endParaRPr kumimoji="1" lang="en" altLang="ko-KR" sz="20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26821C52-9C54-9C40-A6BC-9F9417F449AA}"/>
              </a:ext>
            </a:extLst>
          </p:cNvPr>
          <p:cNvSpPr/>
          <p:nvPr/>
        </p:nvSpPr>
        <p:spPr>
          <a:xfrm>
            <a:off x="5137484" y="1564105"/>
            <a:ext cx="4259179" cy="2045369"/>
          </a:xfrm>
          <a:custGeom>
            <a:avLst/>
            <a:gdLst>
              <a:gd name="connsiteX0" fmla="*/ 0 w 4259179"/>
              <a:gd name="connsiteY0" fmla="*/ 2045369 h 2045369"/>
              <a:gd name="connsiteX1" fmla="*/ 1287379 w 4259179"/>
              <a:gd name="connsiteY1" fmla="*/ 1792706 h 2045369"/>
              <a:gd name="connsiteX2" fmla="*/ 3188369 w 4259179"/>
              <a:gd name="connsiteY2" fmla="*/ 1612232 h 2045369"/>
              <a:gd name="connsiteX3" fmla="*/ 3380874 w 4259179"/>
              <a:gd name="connsiteY3" fmla="*/ 1660358 h 2045369"/>
              <a:gd name="connsiteX4" fmla="*/ 3489158 w 4259179"/>
              <a:gd name="connsiteY4" fmla="*/ 2033337 h 2045369"/>
              <a:gd name="connsiteX5" fmla="*/ 4054642 w 4259179"/>
              <a:gd name="connsiteY5" fmla="*/ 1985211 h 2045369"/>
              <a:gd name="connsiteX6" fmla="*/ 3994484 w 4259179"/>
              <a:gd name="connsiteY6" fmla="*/ 1720516 h 2045369"/>
              <a:gd name="connsiteX7" fmla="*/ 4259179 w 4259179"/>
              <a:gd name="connsiteY7" fmla="*/ 1167063 h 2045369"/>
              <a:gd name="connsiteX8" fmla="*/ 3765884 w 4259179"/>
              <a:gd name="connsiteY8" fmla="*/ 1696453 h 2045369"/>
              <a:gd name="connsiteX9" fmla="*/ 3970421 w 4259179"/>
              <a:gd name="connsiteY9" fmla="*/ 1179095 h 2045369"/>
              <a:gd name="connsiteX10" fmla="*/ 3429000 w 4259179"/>
              <a:gd name="connsiteY10" fmla="*/ 1070811 h 2045369"/>
              <a:gd name="connsiteX11" fmla="*/ 2634916 w 4259179"/>
              <a:gd name="connsiteY11" fmla="*/ 938463 h 2045369"/>
              <a:gd name="connsiteX12" fmla="*/ 3092116 w 4259179"/>
              <a:gd name="connsiteY12" fmla="*/ 276727 h 2045369"/>
              <a:gd name="connsiteX13" fmla="*/ 2610853 w 4259179"/>
              <a:gd name="connsiteY13" fmla="*/ 0 h 2045369"/>
              <a:gd name="connsiteX14" fmla="*/ 2213811 w 4259179"/>
              <a:gd name="connsiteY14" fmla="*/ 336884 h 204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9179" h="2045369">
                <a:moveTo>
                  <a:pt x="0" y="2045369"/>
                </a:moveTo>
                <a:lnTo>
                  <a:pt x="1287379" y="1792706"/>
                </a:lnTo>
                <a:lnTo>
                  <a:pt x="3188369" y="1612232"/>
                </a:lnTo>
                <a:lnTo>
                  <a:pt x="3380874" y="1660358"/>
                </a:lnTo>
                <a:lnTo>
                  <a:pt x="3489158" y="2033337"/>
                </a:lnTo>
                <a:lnTo>
                  <a:pt x="4054642" y="1985211"/>
                </a:lnTo>
                <a:lnTo>
                  <a:pt x="3994484" y="1720516"/>
                </a:lnTo>
                <a:lnTo>
                  <a:pt x="4259179" y="1167063"/>
                </a:lnTo>
                <a:lnTo>
                  <a:pt x="3765884" y="1696453"/>
                </a:lnTo>
                <a:lnTo>
                  <a:pt x="3970421" y="1179095"/>
                </a:lnTo>
                <a:lnTo>
                  <a:pt x="3429000" y="1070811"/>
                </a:lnTo>
                <a:lnTo>
                  <a:pt x="2634916" y="938463"/>
                </a:lnTo>
                <a:lnTo>
                  <a:pt x="3092116" y="276727"/>
                </a:lnTo>
                <a:lnTo>
                  <a:pt x="2610853" y="0"/>
                </a:lnTo>
                <a:lnTo>
                  <a:pt x="2213811" y="336884"/>
                </a:lnTo>
              </a:path>
            </a:pathLst>
          </a:custGeom>
          <a:noFill/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38C56-363B-474B-99B1-B7DDAFC68773}"/>
              </a:ext>
            </a:extLst>
          </p:cNvPr>
          <p:cNvSpPr txBox="1"/>
          <p:nvPr/>
        </p:nvSpPr>
        <p:spPr>
          <a:xfrm>
            <a:off x="4865595" y="3275111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눈물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FFFED03-E0AA-5E40-B17B-0C2D6632F319}"/>
              </a:ext>
            </a:extLst>
          </p:cNvPr>
          <p:cNvSpPr txBox="1"/>
          <p:nvPr/>
        </p:nvSpPr>
        <p:spPr>
          <a:xfrm>
            <a:off x="6132096" y="3003428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사랑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A7C0788-9886-0641-89CB-9ADC5CA62F48}"/>
              </a:ext>
            </a:extLst>
          </p:cNvPr>
          <p:cNvSpPr txBox="1"/>
          <p:nvPr/>
        </p:nvSpPr>
        <p:spPr>
          <a:xfrm>
            <a:off x="7545854" y="2873603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여자친구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66F5F22-A8A8-064B-B872-924C5CBA6BC9}"/>
              </a:ext>
            </a:extLst>
          </p:cNvPr>
          <p:cNvSpPr txBox="1"/>
          <p:nvPr/>
        </p:nvSpPr>
        <p:spPr>
          <a:xfrm>
            <a:off x="8323346" y="2905535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곱창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B62F982-89ED-F545-90ED-B587790455EF}"/>
              </a:ext>
            </a:extLst>
          </p:cNvPr>
          <p:cNvSpPr txBox="1"/>
          <p:nvPr/>
        </p:nvSpPr>
        <p:spPr>
          <a:xfrm>
            <a:off x="8352485" y="3650336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음대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06753B3-F25C-D144-BB38-0DEF12A25428}"/>
              </a:ext>
            </a:extLst>
          </p:cNvPr>
          <p:cNvSpPr txBox="1"/>
          <p:nvPr/>
        </p:nvSpPr>
        <p:spPr>
          <a:xfrm>
            <a:off x="9172903" y="349406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피아노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181DB9A-5C80-7445-BE17-A101884A78A9}"/>
              </a:ext>
            </a:extLst>
          </p:cNvPr>
          <p:cNvSpPr txBox="1"/>
          <p:nvPr/>
        </p:nvSpPr>
        <p:spPr>
          <a:xfrm>
            <a:off x="9159036" y="314542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공연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427C726-C42C-7D4B-A554-085C6FFA9B4B}"/>
              </a:ext>
            </a:extLst>
          </p:cNvPr>
          <p:cNvSpPr txBox="1"/>
          <p:nvPr/>
        </p:nvSpPr>
        <p:spPr>
          <a:xfrm>
            <a:off x="9408889" y="2586789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사람들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95DE889-FCCB-F446-B03D-C38623693DB2}"/>
              </a:ext>
            </a:extLst>
          </p:cNvPr>
          <p:cNvSpPr txBox="1"/>
          <p:nvPr/>
        </p:nvSpPr>
        <p:spPr>
          <a:xfrm>
            <a:off x="8603052" y="3295887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질투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EBD67AD-63A6-C341-AD2D-47ECE60CACBB}"/>
              </a:ext>
            </a:extLst>
          </p:cNvPr>
          <p:cNvSpPr txBox="1"/>
          <p:nvPr/>
        </p:nvSpPr>
        <p:spPr>
          <a:xfrm>
            <a:off x="8901014" y="242343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슬픔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FA8DBF0-40E7-8D44-B9C9-08BD3605D31D}"/>
              </a:ext>
            </a:extLst>
          </p:cNvPr>
          <p:cNvSpPr txBox="1"/>
          <p:nvPr/>
        </p:nvSpPr>
        <p:spPr>
          <a:xfrm>
            <a:off x="8274739" y="231083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다시는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8060A82F-70B2-124E-A721-E1CE9E8B1978}"/>
              </a:ext>
            </a:extLst>
          </p:cNvPr>
          <p:cNvSpPr txBox="1"/>
          <p:nvPr/>
        </p:nvSpPr>
        <p:spPr>
          <a:xfrm>
            <a:off x="7244756" y="238811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안해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31AD39B4-1D2A-9342-BFD6-24DAA00035F7}"/>
              </a:ext>
            </a:extLst>
          </p:cNvPr>
          <p:cNvSpPr txBox="1"/>
          <p:nvPr/>
        </p:nvSpPr>
        <p:spPr>
          <a:xfrm>
            <a:off x="8225990" y="167863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롤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FA5DA5D4-0920-5941-9D42-CD3FB5FBC431}"/>
              </a:ext>
            </a:extLst>
          </p:cNvPr>
          <p:cNvSpPr txBox="1"/>
          <p:nvPr/>
        </p:nvSpPr>
        <p:spPr>
          <a:xfrm>
            <a:off x="7560883" y="1241623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폐인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C23FFD41-FB5C-1E41-96D2-D755F841CD74}"/>
              </a:ext>
            </a:extLst>
          </p:cNvPr>
          <p:cNvSpPr txBox="1"/>
          <p:nvPr/>
        </p:nvSpPr>
        <p:spPr>
          <a:xfrm>
            <a:off x="6846529" y="1783530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희망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79AF15-85DB-AA43-915C-C5256E3F7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824" y="3958113"/>
            <a:ext cx="5113420" cy="22789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5CE551B-3CDA-6A49-BCC4-30FCDE2F048A}"/>
                  </a:ext>
                </a:extLst>
              </p14:cNvPr>
              <p14:cNvContentPartPr/>
              <p14:nvPr/>
            </p14:nvContentPartPr>
            <p14:xfrm>
              <a:off x="4671360" y="1114920"/>
              <a:ext cx="5591520" cy="38995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5CE551B-3CDA-6A49-BCC4-30FCDE2F04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5160" y="1098720"/>
                <a:ext cx="5623920" cy="39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30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Theories of emotion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1537CA-4C98-974F-9914-A1CCD01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39B8D3-697E-FC41-8AFE-9E3D4776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CC3B4-CB07-A14D-BC61-C9FB79DA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8ABEC7-B355-1A48-A89E-433DAECF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9E9306-050B-EC43-9E6F-84363CCF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02626D-CDDE-4A48-9E2E-0B8E5BC09183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7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2512409" y="6475273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A2FC910-6CBC-FB45-B205-D43182493DBD}"/>
                  </a:ext>
                </a:extLst>
              </p14:cNvPr>
              <p14:cNvContentPartPr/>
              <p14:nvPr/>
            </p14:nvContentPartPr>
            <p14:xfrm>
              <a:off x="2217600" y="1116720"/>
              <a:ext cx="4421520" cy="5711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A2FC910-6CBC-FB45-B205-D43182493D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01400" y="1100520"/>
                <a:ext cx="4453920" cy="574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5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FEEC79-9120-C041-ADBF-C104AA6E72B6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0CECF-343B-FD4E-AFE7-78D4560D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06E77F-A06C-6741-9B98-EDAE3969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CDEC72-7368-4B40-AC50-C1467E98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920BF1-617A-FE46-AA93-3E75161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64430-3E36-C54E-9931-F053C6EFB5E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6925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The effects of concepts on bodily responses</a:t>
            </a:r>
            <a:endParaRPr kumimoji="1" lang="en" altLang="ko-KR" sz="28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  <a:cs typeface="PT Sans Narrow" charset="-5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0B4D28-DD88-4544-9123-FBC43E374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3431" y="1258499"/>
            <a:ext cx="3982010" cy="46130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E6603D-7B42-154C-8C30-E7605106FB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700" y="1376848"/>
            <a:ext cx="4219732" cy="443769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00EBFF-2C71-704D-8DE3-6EEA87622905}"/>
              </a:ext>
            </a:extLst>
          </p:cNvPr>
          <p:cNvGrpSpPr/>
          <p:nvPr/>
        </p:nvGrpSpPr>
        <p:grpSpPr>
          <a:xfrm>
            <a:off x="987983" y="2710571"/>
            <a:ext cx="2495717" cy="1358900"/>
            <a:chOff x="4375827" y="901430"/>
            <a:chExt cx="2495717" cy="13589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43A0C7-CDDD-014D-B540-1C577CB9E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75827" y="901430"/>
              <a:ext cx="1270000" cy="1358900"/>
            </a:xfrm>
            <a:prstGeom prst="rect">
              <a:avLst/>
            </a:prstGeom>
          </p:spPr>
        </p:pic>
        <p:sp>
          <p:nvSpPr>
            <p:cNvPr id="23" name="텍스트상자 312">
              <a:extLst>
                <a:ext uri="{FF2B5EF4-FFF2-40B4-BE49-F238E27FC236}">
                  <a16:creationId xmlns:a16="http://schemas.microsoft.com/office/drawing/2014/main" id="{DADF2AC4-6288-7741-9455-57D89257986E}"/>
                </a:ext>
              </a:extLst>
            </p:cNvPr>
            <p:cNvSpPr txBox="1"/>
            <p:nvPr/>
          </p:nvSpPr>
          <p:spPr>
            <a:xfrm>
              <a:off x="5646529" y="1358271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</a:rPr>
                <a:t>Heart beat</a:t>
              </a:r>
              <a:endParaRPr kumimoji="1"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FDECD0E-08F2-7840-BFCE-D4C6BA8A80FA}"/>
                  </a:ext>
                </a:extLst>
              </p14:cNvPr>
              <p14:cNvContentPartPr/>
              <p14:nvPr/>
            </p14:nvContentPartPr>
            <p14:xfrm>
              <a:off x="4434840" y="1897560"/>
              <a:ext cx="914040" cy="3610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FDECD0E-08F2-7840-BFCE-D4C6BA8A80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18640" y="1881360"/>
                <a:ext cx="946440" cy="39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8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FEEC79-9120-C041-ADBF-C104AA6E72B6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0CECF-343B-FD4E-AFE7-78D4560D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06E77F-A06C-6741-9B98-EDAE3969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CDEC72-7368-4B40-AC50-C1467E98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920BF1-617A-FE46-AA93-3E75161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64430-3E36-C54E-9931-F053C6EFB5E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6925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094B77E2-BB07-3D40-9F21-697955F32AAA}"/>
              </a:ext>
            </a:extLst>
          </p:cNvPr>
          <p:cNvSpPr txBox="1"/>
          <p:nvPr/>
        </p:nvSpPr>
        <p:spPr>
          <a:xfrm>
            <a:off x="645342" y="1124514"/>
            <a:ext cx="326409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Descending projections from multiple systems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Critical areas: Hypothalamus, PAG, amygdala, and medial prefrontal cortex, etc.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Called the “visceromotor” network or “central autonomic network”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9BB60B-328B-CB4E-8470-0E7F5FCB6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459" y="933376"/>
            <a:ext cx="3291319" cy="58093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FFBAD0-5BB3-C14E-B342-333E40126D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8402" y="949142"/>
            <a:ext cx="3324114" cy="55668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BB73771-2411-094A-AED2-2D2A5D200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427" y="3849059"/>
            <a:ext cx="4164429" cy="25246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7148A42-9F5A-C74D-950F-8299613F25A4}"/>
                  </a:ext>
                </a:extLst>
              </p14:cNvPr>
              <p14:cNvContentPartPr/>
              <p14:nvPr/>
            </p14:nvContentPartPr>
            <p14:xfrm>
              <a:off x="500040" y="334440"/>
              <a:ext cx="9663480" cy="50032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7148A42-9F5A-C74D-950F-8299613F25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840" y="318240"/>
                <a:ext cx="9695880" cy="50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7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FEEC79-9120-C041-ADBF-C104AA6E72B6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0CECF-343B-FD4E-AFE7-78D4560D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06E77F-A06C-6741-9B98-EDAE3969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CDEC72-7368-4B40-AC50-C1467E98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920BF1-617A-FE46-AA93-3E75161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64430-3E36-C54E-9931-F053C6EFB5E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6925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FE40D2-B174-254F-AC0C-AC621265B0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3408" y="1216736"/>
            <a:ext cx="7565184" cy="442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D0600BC-EA96-2D41-B938-049A3ACDCF34}"/>
                  </a:ext>
                </a:extLst>
              </p14:cNvPr>
              <p14:cNvContentPartPr/>
              <p14:nvPr/>
            </p14:nvContentPartPr>
            <p14:xfrm>
              <a:off x="2552760" y="2580840"/>
              <a:ext cx="6769440" cy="11545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D0600BC-EA96-2D41-B938-049A3ACDCF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6560" y="2564640"/>
                <a:ext cx="6801840" cy="11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136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FEEC79-9120-C041-ADBF-C104AA6E72B6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E0CECF-343B-FD4E-AFE7-78D4560D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06E77F-A06C-6741-9B98-EDAE3969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CDEC72-7368-4B40-AC50-C1467E98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920BF1-617A-FE46-AA93-3E75161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64430-3E36-C54E-9931-F053C6EFB5E2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6925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16A0A4-9293-6A4E-8286-F794671D7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491" y="646109"/>
            <a:ext cx="7847196" cy="5653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0081C3-5640-CA41-96E5-11106D054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466" y="761594"/>
            <a:ext cx="3324114" cy="5566890"/>
          </a:xfrm>
          <a:prstGeom prst="rect">
            <a:avLst/>
          </a:prstGeom>
        </p:spPr>
      </p:pic>
      <p:sp>
        <p:nvSpPr>
          <p:cNvPr id="13" name="TextBox 103">
            <a:extLst>
              <a:ext uri="{FF2B5EF4-FFF2-40B4-BE49-F238E27FC236}">
                <a16:creationId xmlns:a16="http://schemas.microsoft.com/office/drawing/2014/main" id="{0A3C2A7E-CA88-1A46-8717-27B7BECA5EE7}"/>
              </a:ext>
            </a:extLst>
          </p:cNvPr>
          <p:cNvSpPr txBox="1"/>
          <p:nvPr/>
        </p:nvSpPr>
        <p:spPr>
          <a:xfrm>
            <a:off x="216491" y="6132307"/>
            <a:ext cx="1880323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Parasympathetic output</a:t>
            </a:r>
          </a:p>
        </p:txBody>
      </p:sp>
      <p:sp>
        <p:nvSpPr>
          <p:cNvPr id="15" name="TextBox 103">
            <a:extLst>
              <a:ext uri="{FF2B5EF4-FFF2-40B4-BE49-F238E27FC236}">
                <a16:creationId xmlns:a16="http://schemas.microsoft.com/office/drawing/2014/main" id="{FD2536B3-1C15-8E48-999E-EC06C0885B19}"/>
              </a:ext>
            </a:extLst>
          </p:cNvPr>
          <p:cNvSpPr txBox="1"/>
          <p:nvPr/>
        </p:nvSpPr>
        <p:spPr>
          <a:xfrm>
            <a:off x="2244530" y="5314404"/>
            <a:ext cx="1555074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Sympathetic output</a:t>
            </a:r>
          </a:p>
        </p:txBody>
      </p:sp>
      <p:sp>
        <p:nvSpPr>
          <p:cNvPr id="16" name="TextBox 103">
            <a:extLst>
              <a:ext uri="{FF2B5EF4-FFF2-40B4-BE49-F238E27FC236}">
                <a16:creationId xmlns:a16="http://schemas.microsoft.com/office/drawing/2014/main" id="{F7D24A64-E8CD-4C48-BF63-6B6B8BF81C06}"/>
              </a:ext>
            </a:extLst>
          </p:cNvPr>
          <p:cNvSpPr txBox="1"/>
          <p:nvPr/>
        </p:nvSpPr>
        <p:spPr>
          <a:xfrm>
            <a:off x="1277577" y="4150383"/>
            <a:ext cx="2961356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Cranial nerve nuclei and others</a:t>
            </a:r>
          </a:p>
        </p:txBody>
      </p:sp>
      <p:sp>
        <p:nvSpPr>
          <p:cNvPr id="23" name="TextBox 103">
            <a:extLst>
              <a:ext uri="{FF2B5EF4-FFF2-40B4-BE49-F238E27FC236}">
                <a16:creationId xmlns:a16="http://schemas.microsoft.com/office/drawing/2014/main" id="{AEA0AF90-48CA-1642-9279-C1B7FFE85C22}"/>
              </a:ext>
            </a:extLst>
          </p:cNvPr>
          <p:cNvSpPr txBox="1"/>
          <p:nvPr/>
        </p:nvSpPr>
        <p:spPr>
          <a:xfrm>
            <a:off x="3651465" y="3568373"/>
            <a:ext cx="1518175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NE system</a:t>
            </a:r>
          </a:p>
        </p:txBody>
      </p:sp>
      <p:sp>
        <p:nvSpPr>
          <p:cNvPr id="24" name="TextBox 103">
            <a:extLst>
              <a:ext uri="{FF2B5EF4-FFF2-40B4-BE49-F238E27FC236}">
                <a16:creationId xmlns:a16="http://schemas.microsoft.com/office/drawing/2014/main" id="{4FFCDF93-997B-C34E-8AE8-59BBD4970BC8}"/>
              </a:ext>
            </a:extLst>
          </p:cNvPr>
          <p:cNvSpPr txBox="1"/>
          <p:nvPr/>
        </p:nvSpPr>
        <p:spPr>
          <a:xfrm>
            <a:off x="2676270" y="2827603"/>
            <a:ext cx="159220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opioid </a:t>
            </a:r>
            <a:b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and 5HT system</a:t>
            </a:r>
          </a:p>
        </p:txBody>
      </p:sp>
      <p:sp>
        <p:nvSpPr>
          <p:cNvPr id="25" name="TextBox 103">
            <a:extLst>
              <a:ext uri="{FF2B5EF4-FFF2-40B4-BE49-F238E27FC236}">
                <a16:creationId xmlns:a16="http://schemas.microsoft.com/office/drawing/2014/main" id="{CF95A057-7EC6-DF4E-9E1D-760724817523}"/>
              </a:ext>
            </a:extLst>
          </p:cNvPr>
          <p:cNvSpPr txBox="1"/>
          <p:nvPr/>
        </p:nvSpPr>
        <p:spPr>
          <a:xfrm>
            <a:off x="4485289" y="966002"/>
            <a:ext cx="2513245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Medical cortical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visceromotor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system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D0AD43-D28E-B848-888D-837DE203F0EE}"/>
              </a:ext>
            </a:extLst>
          </p:cNvPr>
          <p:cNvSpPr/>
          <p:nvPr/>
        </p:nvSpPr>
        <p:spPr>
          <a:xfrm>
            <a:off x="5510748" y="6515184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Wager (2015),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(1993)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22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텍스트 상자 3">
            <a:extLst>
              <a:ext uri="{FF2B5EF4-FFF2-40B4-BE49-F238E27FC236}">
                <a16:creationId xmlns:a16="http://schemas.microsoft.com/office/drawing/2014/main" id="{14F397F4-0FBD-DD4E-9F84-A11193F2C022}"/>
              </a:ext>
            </a:extLst>
          </p:cNvPr>
          <p:cNvSpPr txBox="1"/>
          <p:nvPr/>
        </p:nvSpPr>
        <p:spPr>
          <a:xfrm>
            <a:off x="319462" y="292097"/>
            <a:ext cx="6149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What we are currently doing in the lab: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20CD70C-EA7F-884F-A2DB-7ED0F385611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1EB7F42E-B67B-1145-A20B-4AC07F9D3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DEAFDBE3-A65D-1946-AE96-3BF80DFA4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8F394FB-8D4C-0541-9351-07FFC4428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F3A841-59AA-FD4D-9A35-5A66E75B5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F0248FF-36BA-0C4C-A15A-6DCC5C82B705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69CF91-0159-4B4A-88DC-BFCABFBCC3F0}"/>
              </a:ext>
            </a:extLst>
          </p:cNvPr>
          <p:cNvSpPr/>
          <p:nvPr/>
        </p:nvSpPr>
        <p:spPr>
          <a:xfrm>
            <a:off x="319462" y="1411290"/>
            <a:ext cx="286466" cy="19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8E1A53-E38D-0547-A0B9-1A0FC39A42B6}"/>
              </a:ext>
            </a:extLst>
          </p:cNvPr>
          <p:cNvSpPr/>
          <p:nvPr/>
        </p:nvSpPr>
        <p:spPr>
          <a:xfrm>
            <a:off x="329848" y="3137791"/>
            <a:ext cx="286466" cy="19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4A5D4-9602-944A-AA75-EA4213CE1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743" y="1123721"/>
            <a:ext cx="1001145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D5045E-1793-354F-A693-0D002DA6BF4C}"/>
                  </a:ext>
                </a:extLst>
              </p14:cNvPr>
              <p14:cNvContentPartPr/>
              <p14:nvPr/>
            </p14:nvContentPartPr>
            <p14:xfrm>
              <a:off x="2486880" y="373320"/>
              <a:ext cx="9536760" cy="64846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D5045E-1793-354F-A693-0D002DA6B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0680" y="357120"/>
                <a:ext cx="9569160" cy="65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3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텍스트 상자 3">
            <a:extLst>
              <a:ext uri="{FF2B5EF4-FFF2-40B4-BE49-F238E27FC236}">
                <a16:creationId xmlns:a16="http://schemas.microsoft.com/office/drawing/2014/main" id="{14F397F4-0FBD-DD4E-9F84-A11193F2C022}"/>
              </a:ext>
            </a:extLst>
          </p:cNvPr>
          <p:cNvSpPr txBox="1"/>
          <p:nvPr/>
        </p:nvSpPr>
        <p:spPr>
          <a:xfrm>
            <a:off x="319462" y="292097"/>
            <a:ext cx="6149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What we are currently doing in the lab: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20CD70C-EA7F-884F-A2DB-7ED0F385611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1EB7F42E-B67B-1145-A20B-4AC07F9D3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DEAFDBE3-A65D-1946-AE96-3BF80DFA4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8F394FB-8D4C-0541-9351-07FFC4428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FF3A841-59AA-FD4D-9A35-5A66E75B5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F0248FF-36BA-0C4C-A15A-6DCC5C82B705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69CF91-0159-4B4A-88DC-BFCABFBCC3F0}"/>
              </a:ext>
            </a:extLst>
          </p:cNvPr>
          <p:cNvSpPr/>
          <p:nvPr/>
        </p:nvSpPr>
        <p:spPr>
          <a:xfrm>
            <a:off x="319462" y="1411290"/>
            <a:ext cx="286466" cy="19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4A5D4-9602-944A-AA75-EA4213CE153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743" y="1123721"/>
            <a:ext cx="1001145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89E23AE-9283-0842-915D-2A1252A0C0E0}"/>
              </a:ext>
            </a:extLst>
          </p:cNvPr>
          <p:cNvGrpSpPr/>
          <p:nvPr/>
        </p:nvGrpSpPr>
        <p:grpSpPr>
          <a:xfrm>
            <a:off x="422448" y="1608463"/>
            <a:ext cx="10934158" cy="4116511"/>
            <a:chOff x="329848" y="1608463"/>
            <a:chExt cx="10934158" cy="411651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98E1A53-E38D-0547-A0B9-1A0FC39A42B6}"/>
                </a:ext>
              </a:extLst>
            </p:cNvPr>
            <p:cNvSpPr/>
            <p:nvPr/>
          </p:nvSpPr>
          <p:spPr>
            <a:xfrm>
              <a:off x="329848" y="3137791"/>
              <a:ext cx="286466" cy="197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3F60D5B-1829-8A45-A5CB-2FA8F9001124}"/>
                </a:ext>
              </a:extLst>
            </p:cNvPr>
            <p:cNvSpPr/>
            <p:nvPr/>
          </p:nvSpPr>
          <p:spPr>
            <a:xfrm>
              <a:off x="481461" y="3236377"/>
              <a:ext cx="2438243" cy="24885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Neuroimaging-based pain decoding</a:t>
              </a:r>
              <a:endParaRPr kumimoji="1"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4779BC-0A30-B942-9D29-E570AE3AB9BA}"/>
                </a:ext>
              </a:extLst>
            </p:cNvPr>
            <p:cNvSpPr/>
            <p:nvPr/>
          </p:nvSpPr>
          <p:spPr>
            <a:xfrm>
              <a:off x="3113743" y="1893492"/>
              <a:ext cx="2438243" cy="24885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Decoding internal thoughts and emotions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364929-9C71-2540-8B01-78BA768593EA}"/>
                </a:ext>
              </a:extLst>
            </p:cNvPr>
            <p:cNvSpPr/>
            <p:nvPr/>
          </p:nvSpPr>
          <p:spPr>
            <a:xfrm>
              <a:off x="6045815" y="2634871"/>
              <a:ext cx="2438243" cy="248859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Translational</a:t>
              </a:r>
            </a:p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neuroimaging</a:t>
              </a:r>
              <a:endParaRPr kumimoji="1"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7F307FC-EB6A-1843-9385-0C3C2A92E9A9}"/>
                </a:ext>
              </a:extLst>
            </p:cNvPr>
            <p:cNvSpPr/>
            <p:nvPr/>
          </p:nvSpPr>
          <p:spPr>
            <a:xfrm>
              <a:off x="8825763" y="1608463"/>
              <a:ext cx="2438243" cy="24885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Neural basis of pain and emotion</a:t>
              </a:r>
            </a:p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regulation</a:t>
              </a:r>
              <a:endParaRPr kumimoji="1"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0739A147-E87B-5245-98C8-89CAA2FE0CD7}"/>
                </a:ext>
              </a:extLst>
            </p:cNvPr>
            <p:cNvCxnSpPr/>
            <p:nvPr/>
          </p:nvCxnSpPr>
          <p:spPr>
            <a:xfrm flipV="1">
              <a:off x="2789499" y="3692324"/>
              <a:ext cx="462987" cy="254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72F6BF79-B5A9-F344-BEF0-9EA89EC73D3F}"/>
                </a:ext>
              </a:extLst>
            </p:cNvPr>
            <p:cNvCxnSpPr>
              <a:cxnSpLocks/>
            </p:cNvCxnSpPr>
            <p:nvPr/>
          </p:nvCxnSpPr>
          <p:spPr>
            <a:xfrm>
              <a:off x="5525418" y="3334964"/>
              <a:ext cx="566052" cy="2300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DADB4FCA-40B2-BE44-9FB4-EE3C24D8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3628" y="3369689"/>
              <a:ext cx="499534" cy="2300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DE7EC07-94AC-3747-A234-D54C9D1D4283}"/>
                  </a:ext>
                </a:extLst>
              </p14:cNvPr>
              <p14:cNvContentPartPr/>
              <p14:nvPr/>
            </p14:nvContentPartPr>
            <p14:xfrm>
              <a:off x="1015920" y="2499120"/>
              <a:ext cx="10081800" cy="25131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DE7EC07-94AC-3747-A234-D54C9D1D42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9720" y="2482920"/>
                <a:ext cx="10114200" cy="254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1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ECA95B2A-6359-DE4C-AA78-FD2FD3597FC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90209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7706E473-50F8-5043-BA25-1B130EC46DE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10F9689-CD97-CF4F-B985-A363BA71988D}"/>
                  </a:ext>
                </a:extLst>
              </p14:cNvPr>
              <p14:cNvContentPartPr/>
              <p14:nvPr/>
            </p14:nvContentPartPr>
            <p14:xfrm>
              <a:off x="1203840" y="2163240"/>
              <a:ext cx="6706800" cy="933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10F9689-CD97-CF4F-B985-A363BA7198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7640" y="2147040"/>
                <a:ext cx="6739200" cy="9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30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4F663E16-CC46-384E-8BD1-24BDA936140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DE13960-5C5F-B149-93DE-BB5D5E37B3F6}"/>
                  </a:ext>
                </a:extLst>
              </p14:cNvPr>
              <p14:cNvContentPartPr/>
              <p14:nvPr/>
            </p14:nvContentPartPr>
            <p14:xfrm>
              <a:off x="7075440" y="3052080"/>
              <a:ext cx="786240" cy="49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DE13960-5C5F-B149-93DE-BB5D5E37B3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9240" y="3035880"/>
                <a:ext cx="81864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7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97887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0A171DC2-727C-3D49-BA00-3A06048D32A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323850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71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BASIC EMOTION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1537CA-4C98-974F-9914-A1CCD01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39B8D3-697E-FC41-8AFE-9E3D4776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CC3B4-CB07-A14D-BC61-C9FB79DA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8ABEC7-B355-1A48-A89E-433DAECF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9E9306-050B-EC43-9E6F-84363CCF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02626D-CDDE-4A48-9E2E-0B8E5BC09183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C6FD95-0FE5-8C48-A3E9-251B8DFC5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744" y="2061472"/>
            <a:ext cx="7896740" cy="24831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DBF69E-6A1D-8844-9F7F-DA07341F4E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4354"/>
          <a:stretch/>
        </p:blipFill>
        <p:spPr>
          <a:xfrm>
            <a:off x="10415552" y="153201"/>
            <a:ext cx="1547145" cy="176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709F8BB-DF40-824B-A48B-FB5ADF623B32}"/>
                  </a:ext>
                </a:extLst>
              </p14:cNvPr>
              <p14:cNvContentPartPr/>
              <p14:nvPr/>
            </p14:nvContentPartPr>
            <p14:xfrm>
              <a:off x="4716720" y="396360"/>
              <a:ext cx="3613680" cy="1582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709F8BB-DF40-824B-A48B-FB5ADF623B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0520" y="380160"/>
                <a:ext cx="3646080" cy="161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8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01634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5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Understanding how the mind influences the body (mind-body interaction)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EA5D7C02-C860-0944-83F6-2873FC6B3962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5864D6F-FFBE-184B-BEE8-669FCDE29C46}"/>
                  </a:ext>
                </a:extLst>
              </p14:cNvPr>
              <p14:cNvContentPartPr/>
              <p14:nvPr/>
            </p14:nvContentPartPr>
            <p14:xfrm>
              <a:off x="599040" y="1858320"/>
              <a:ext cx="416520" cy="34351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5864D6F-FFBE-184B-BEE8-669FCDE29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840" y="1842120"/>
                <a:ext cx="448920" cy="34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81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81D0D8-0578-5D47-B9C8-985903604132}"/>
              </a:ext>
            </a:extLst>
          </p:cNvPr>
          <p:cNvGrpSpPr>
            <a:grpSpLocks noChangeAspect="1"/>
          </p:cNvGrpSpPr>
          <p:nvPr/>
        </p:nvGrpSpPr>
        <p:grpSpPr>
          <a:xfrm>
            <a:off x="226639" y="4005957"/>
            <a:ext cx="5264406" cy="2559946"/>
            <a:chOff x="211873" y="4240930"/>
            <a:chExt cx="4193293" cy="20390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D60B6E-30E1-C145-BC0D-857B26DC8DFD}"/>
                </a:ext>
              </a:extLst>
            </p:cNvPr>
            <p:cNvSpPr/>
            <p:nvPr/>
          </p:nvSpPr>
          <p:spPr>
            <a:xfrm>
              <a:off x="211873" y="4240930"/>
              <a:ext cx="4193293" cy="2039091"/>
            </a:xfrm>
            <a:prstGeom prst="rect">
              <a:avLst/>
            </a:prstGeom>
            <a:solidFill>
              <a:srgbClr val="FFFFFF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46558AA5-B47C-454E-B8EC-A005DA091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6"/>
            <a:stretch/>
          </p:blipFill>
          <p:spPr>
            <a:xfrm>
              <a:off x="258297" y="4836034"/>
              <a:ext cx="4113416" cy="138511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72C0ED-987F-6D47-BA76-F48C5CF42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467" y="4362522"/>
              <a:ext cx="456471" cy="456471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99F645D-C2DD-4849-B9C4-E30084C3ED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3" t="9311" r="68218" b="12391"/>
          <a:stretch/>
        </p:blipFill>
        <p:spPr>
          <a:xfrm>
            <a:off x="335236" y="2840960"/>
            <a:ext cx="798870" cy="6214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95AF37-B814-AF4F-843E-C3C14F323B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80"/>
          <a:stretch/>
        </p:blipFill>
        <p:spPr>
          <a:xfrm>
            <a:off x="1335973" y="2783326"/>
            <a:ext cx="3069967" cy="9162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3432EA-9A59-8641-A89D-8DE5CB2B0E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13" y="1022428"/>
            <a:ext cx="1606972" cy="1606978"/>
          </a:xfrm>
          <a:prstGeom prst="rect">
            <a:avLst/>
          </a:prstGeom>
        </p:spPr>
      </p:pic>
      <p:sp>
        <p:nvSpPr>
          <p:cNvPr id="21" name="텍스트 상자 3">
            <a:extLst>
              <a:ext uri="{FF2B5EF4-FFF2-40B4-BE49-F238E27FC236}">
                <a16:creationId xmlns:a16="http://schemas.microsoft.com/office/drawing/2014/main" id="{FBE083DA-F225-EB47-B443-089E1B54927D}"/>
              </a:ext>
            </a:extLst>
          </p:cNvPr>
          <p:cNvSpPr txBox="1"/>
          <p:nvPr/>
        </p:nvSpPr>
        <p:spPr>
          <a:xfrm>
            <a:off x="319462" y="292097"/>
            <a:ext cx="3005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Acknowledgement</a:t>
            </a:r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29D564E1-A1D1-554A-B41F-FF6C930D75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484" b="53241"/>
          <a:stretch/>
        </p:blipFill>
        <p:spPr>
          <a:xfrm>
            <a:off x="2493894" y="602987"/>
            <a:ext cx="9838104" cy="23615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B8DF40-D47B-6D41-AA00-5C8E2CB7EB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74" t="18772" r="9207" b="13088"/>
          <a:stretch/>
        </p:blipFill>
        <p:spPr>
          <a:xfrm>
            <a:off x="5343501" y="2611695"/>
            <a:ext cx="6621860" cy="372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D7C1DA-5440-0248-9A9B-2A7DFA4C3FC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2763"/>
          <a:stretch/>
        </p:blipFill>
        <p:spPr>
          <a:xfrm>
            <a:off x="202345" y="3731625"/>
            <a:ext cx="2267255" cy="813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A884658-5F02-E948-9F69-796192C38863}"/>
                  </a:ext>
                </a:extLst>
              </p14:cNvPr>
              <p14:cNvContentPartPr/>
              <p14:nvPr/>
            </p14:nvContentPartPr>
            <p14:xfrm>
              <a:off x="5423400" y="132120"/>
              <a:ext cx="6358680" cy="5580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A884658-5F02-E948-9F69-796192C388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07200" y="115920"/>
                <a:ext cx="6391080" cy="56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23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APPRAISAL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1537CA-4C98-974F-9914-A1CCD01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39B8D3-697E-FC41-8AFE-9E3D4776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CC3B4-CB07-A14D-BC61-C9FB79DA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8ABEC7-B355-1A48-A89E-433DAECF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9E9306-050B-EC43-9E6F-84363CCF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02626D-CDDE-4A48-9E2E-0B8E5BC09183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1F1C99-AFF0-1E42-9FC8-46D30754C6B4}"/>
              </a:ext>
            </a:extLst>
          </p:cNvPr>
          <p:cNvGrpSpPr/>
          <p:nvPr/>
        </p:nvGrpSpPr>
        <p:grpSpPr>
          <a:xfrm>
            <a:off x="3309460" y="945873"/>
            <a:ext cx="5548102" cy="1855189"/>
            <a:chOff x="7000110" y="1429915"/>
            <a:chExt cx="5548102" cy="18551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5C7453-7686-A842-8F24-2E7A4BF2E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985" b="63186"/>
            <a:stretch/>
          </p:blipFill>
          <p:spPr>
            <a:xfrm>
              <a:off x="7000110" y="1989917"/>
              <a:ext cx="5548102" cy="129518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7FCD6A-F6C1-CD49-9DBC-206EADD9A23E}"/>
                </a:ext>
              </a:extLst>
            </p:cNvPr>
            <p:cNvSpPr/>
            <p:nvPr/>
          </p:nvSpPr>
          <p:spPr>
            <a:xfrm>
              <a:off x="7683939" y="1429915"/>
              <a:ext cx="4161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James Gross’s emotion generation model</a:t>
              </a:r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BF4ED48-3F60-AB4B-8DBF-02BF525EE9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2F744A-80A8-EF49-8F69-405CE8914B70}"/>
              </a:ext>
            </a:extLst>
          </p:cNvPr>
          <p:cNvGrpSpPr/>
          <p:nvPr/>
        </p:nvGrpSpPr>
        <p:grpSpPr>
          <a:xfrm>
            <a:off x="3307403" y="3332187"/>
            <a:ext cx="5548102" cy="2947558"/>
            <a:chOff x="3307403" y="3332187"/>
            <a:chExt cx="5548102" cy="294755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E0ACD58-51CD-5946-88FA-181257E82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521"/>
            <a:stretch/>
          </p:blipFill>
          <p:spPr>
            <a:xfrm>
              <a:off x="3307403" y="3842795"/>
              <a:ext cx="5548102" cy="243695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D7D1720-5EE1-DF4A-9696-30BCCD27EC3F}"/>
                </a:ext>
              </a:extLst>
            </p:cNvPr>
            <p:cNvSpPr/>
            <p:nvPr/>
          </p:nvSpPr>
          <p:spPr>
            <a:xfrm>
              <a:off x="4730766" y="3332187"/>
              <a:ext cx="2701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Emotion regulation model</a:t>
              </a:r>
              <a:endParaRPr lang="ko-KR" alt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1831F64-4745-7147-AE03-E184A95F101A}"/>
                  </a:ext>
                </a:extLst>
              </p14:cNvPr>
              <p14:cNvContentPartPr/>
              <p14:nvPr/>
            </p14:nvContentPartPr>
            <p14:xfrm>
              <a:off x="3339360" y="754200"/>
              <a:ext cx="7036920" cy="5637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1831F64-4745-7147-AE03-E184A95F10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3160" y="738000"/>
                <a:ext cx="7069320" cy="56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4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APPRAISAL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1537CA-4C98-974F-9914-A1CCD01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39B8D3-697E-FC41-8AFE-9E3D4776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CC3B4-CB07-A14D-BC61-C9FB79DA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8ABEC7-B355-1A48-A89E-433DAECF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9E9306-050B-EC43-9E6F-84363CCF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02626D-CDDE-4A48-9E2E-0B8E5BC09183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E1EA21-74A5-1849-B692-AFED4C89A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5024" y="147588"/>
            <a:ext cx="6675077" cy="67396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CEF4B3-5231-254B-89C2-79078DBF89BF}"/>
              </a:ext>
            </a:extLst>
          </p:cNvPr>
          <p:cNvSpPr/>
          <p:nvPr/>
        </p:nvSpPr>
        <p:spPr>
          <a:xfrm>
            <a:off x="8648804" y="6544568"/>
            <a:ext cx="3263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Clore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&amp;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Ortony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, 2000</a:t>
            </a:r>
            <a:endParaRPr lang="en-US" altLang="ko-KR" sz="12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14F041-9839-9E41-9B6B-90869598ED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BF18E32-735A-8042-8715-17863B7D954A}"/>
                  </a:ext>
                </a:extLst>
              </p14:cNvPr>
              <p14:cNvContentPartPr/>
              <p14:nvPr/>
            </p14:nvContentPartPr>
            <p14:xfrm>
              <a:off x="410760" y="145080"/>
              <a:ext cx="10880280" cy="6663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BF18E32-735A-8042-8715-17863B7D95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4560" y="128880"/>
                <a:ext cx="10912680" cy="66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01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CONSTRUCTION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1537CA-4C98-974F-9914-A1CCD01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74771" y="6279745"/>
            <a:ext cx="2040370" cy="578255"/>
            <a:chOff x="3693276" y="371514"/>
            <a:chExt cx="4753600" cy="13472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39B8D3-697E-FC41-8AFE-9E3D4776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61" y="371514"/>
              <a:ext cx="1347215" cy="13472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CC3B4-CB07-A14D-BC61-C9FB79DA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612" y="453115"/>
              <a:ext cx="1252571" cy="10844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8ABEC7-B355-1A48-A89E-433DAECF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02" y="594921"/>
              <a:ext cx="855131" cy="8551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9E9306-050B-EC43-9E6F-84363CCF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3" t="9311" r="68218" b="12391"/>
            <a:stretch/>
          </p:blipFill>
          <p:spPr>
            <a:xfrm>
              <a:off x="3693276" y="660904"/>
              <a:ext cx="855908" cy="66580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02626D-CDDE-4A48-9E2E-0B8E5BC09183}"/>
              </a:ext>
            </a:extLst>
          </p:cNvPr>
          <p:cNvSpPr/>
          <p:nvPr/>
        </p:nvSpPr>
        <p:spPr>
          <a:xfrm>
            <a:off x="10415552" y="6513790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  <a:hlinkClick r:id="rId6"/>
              </a:rPr>
              <a:t>http://cocoanlab.github.io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CEF4B3-5231-254B-89C2-79078DBF89BF}"/>
              </a:ext>
            </a:extLst>
          </p:cNvPr>
          <p:cNvSpPr/>
          <p:nvPr/>
        </p:nvSpPr>
        <p:spPr>
          <a:xfrm>
            <a:off x="2195083" y="6356793"/>
            <a:ext cx="3263593" cy="404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Russell, 2003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E0588F-312A-9840-BB6F-84CFB5222B4A}"/>
              </a:ext>
            </a:extLst>
          </p:cNvPr>
          <p:cNvGrpSpPr/>
          <p:nvPr/>
        </p:nvGrpSpPr>
        <p:grpSpPr>
          <a:xfrm>
            <a:off x="74771" y="1613901"/>
            <a:ext cx="5014077" cy="3771369"/>
            <a:chOff x="5723078" y="3038772"/>
            <a:chExt cx="5014077" cy="37713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F23C3C-AEDD-364E-94E4-FF45702A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3078" y="3577381"/>
              <a:ext cx="5014077" cy="3232760"/>
            </a:xfrm>
            <a:prstGeom prst="rect">
              <a:avLst/>
            </a:prstGeom>
          </p:spPr>
        </p:pic>
        <p:sp>
          <p:nvSpPr>
            <p:cNvPr id="18" name="텍스트 상자 13">
              <a:extLst>
                <a:ext uri="{FF2B5EF4-FFF2-40B4-BE49-F238E27FC236}">
                  <a16:creationId xmlns:a16="http://schemas.microsoft.com/office/drawing/2014/main" id="{5440674F-6AF0-B94C-B907-3821E243C962}"/>
                </a:ext>
              </a:extLst>
            </p:cNvPr>
            <p:cNvSpPr txBox="1"/>
            <p:nvPr/>
          </p:nvSpPr>
          <p:spPr>
            <a:xfrm>
              <a:off x="6018338" y="3038772"/>
              <a:ext cx="45086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Traditional view: Emotion as a mediator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A304E2-7C96-2C4A-BB91-D03CD8E6CD84}"/>
              </a:ext>
            </a:extLst>
          </p:cNvPr>
          <p:cNvGrpSpPr/>
          <p:nvPr/>
        </p:nvGrpSpPr>
        <p:grpSpPr>
          <a:xfrm>
            <a:off x="5458676" y="1063154"/>
            <a:ext cx="5170743" cy="4755111"/>
            <a:chOff x="6322032" y="2875436"/>
            <a:chExt cx="5170743" cy="47551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70D7FA-4226-ED4F-B678-D81B0B302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2032" y="3452861"/>
              <a:ext cx="5170743" cy="4177686"/>
            </a:xfrm>
            <a:prstGeom prst="rect">
              <a:avLst/>
            </a:prstGeom>
          </p:spPr>
        </p:pic>
        <p:sp>
          <p:nvSpPr>
            <p:cNvPr id="22" name="텍스트 상자 13">
              <a:extLst>
                <a:ext uri="{FF2B5EF4-FFF2-40B4-BE49-F238E27FC236}">
                  <a16:creationId xmlns:a16="http://schemas.microsoft.com/office/drawing/2014/main" id="{3D40A44D-3B03-9940-86B6-30E4C2E79C6D}"/>
                </a:ext>
              </a:extLst>
            </p:cNvPr>
            <p:cNvSpPr txBox="1"/>
            <p:nvPr/>
          </p:nvSpPr>
          <p:spPr>
            <a:xfrm>
              <a:off x="6607343" y="2875436"/>
              <a:ext cx="4786282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Alternative view: Emotion as a construct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8989EEE-DC7E-CF49-8D82-04C207735E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732" r="24942"/>
          <a:stretch/>
        </p:blipFill>
        <p:spPr>
          <a:xfrm>
            <a:off x="10459455" y="178467"/>
            <a:ext cx="1527857" cy="176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984AFEF-87AF-284B-8FF5-41454D9B4873}"/>
                  </a:ext>
                </a:extLst>
              </p14:cNvPr>
              <p14:cNvContentPartPr/>
              <p14:nvPr/>
            </p14:nvContentPartPr>
            <p14:xfrm>
              <a:off x="178200" y="1529640"/>
              <a:ext cx="8600040" cy="39765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984AFEF-87AF-284B-8FF5-41454D9B48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2000" y="1513440"/>
                <a:ext cx="8632440" cy="40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32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3443</TotalTime>
  <Words>2995</Words>
  <Application>Microsoft Macintosh PowerPoint</Application>
  <PresentationFormat>와이드스크린</PresentationFormat>
  <Paragraphs>488</Paragraphs>
  <Slides>61</Slides>
  <Notes>18</Notes>
  <HiddenSlides>1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5" baseType="lpstr">
      <vt:lpstr>Apple SD Gothic Neo</vt:lpstr>
      <vt:lpstr>Apple SD Gothic Neo Light</vt:lpstr>
      <vt:lpstr>Apple SD Gothic Neo UltraLight</vt:lpstr>
      <vt:lpstr>Helvetiva</vt:lpstr>
      <vt:lpstr>Libre Franklin Thin</vt:lpstr>
      <vt:lpstr>맑은 고딕</vt:lpstr>
      <vt:lpstr>Ubuntu</vt:lpstr>
      <vt:lpstr>Arial</vt:lpstr>
      <vt:lpstr>Avenir Book</vt:lpstr>
      <vt:lpstr>Helvetica</vt:lpstr>
      <vt:lpstr>Helvetica Neue Light</vt:lpstr>
      <vt:lpstr>Optima</vt:lpstr>
      <vt:lpstr>PT Sans Narrow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647</cp:revision>
  <dcterms:created xsi:type="dcterms:W3CDTF">2017-08-24T21:55:02Z</dcterms:created>
  <dcterms:modified xsi:type="dcterms:W3CDTF">2020-07-27T15:55:08Z</dcterms:modified>
</cp:coreProperties>
</file>